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9" r:id="rId3"/>
    <p:sldId id="270" r:id="rId4"/>
    <p:sldId id="273" r:id="rId5"/>
    <p:sldId id="275" r:id="rId6"/>
    <p:sldId id="277" r:id="rId7"/>
    <p:sldId id="284" r:id="rId8"/>
    <p:sldId id="285" r:id="rId9"/>
    <p:sldId id="257" r:id="rId10"/>
    <p:sldId id="272" r:id="rId11"/>
    <p:sldId id="274" r:id="rId12"/>
    <p:sldId id="276" r:id="rId13"/>
    <p:sldId id="282" r:id="rId14"/>
    <p:sldId id="283" r:id="rId15"/>
    <p:sldId id="279" r:id="rId16"/>
    <p:sldId id="258" r:id="rId17"/>
    <p:sldId id="278" r:id="rId18"/>
    <p:sldId id="280" r:id="rId19"/>
    <p:sldId id="281" r:id="rId20"/>
    <p:sldId id="263" r:id="rId21"/>
    <p:sldId id="264" r:id="rId22"/>
    <p:sldId id="268" r:id="rId23"/>
    <p:sldId id="265" r:id="rId24"/>
    <p:sldId id="266" r:id="rId25"/>
    <p:sldId id="267" r:id="rId26"/>
    <p:sldId id="269" r:id="rId27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510D2-566C-B54B-BBD8-50CAE240E974}" v="919" dt="2021-12-23T17:49:36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18"/>
    <p:restoredTop sz="90926"/>
  </p:normalViewPr>
  <p:slideViewPr>
    <p:cSldViewPr snapToGrid="0" snapToObjects="1">
      <p:cViewPr varScale="1">
        <p:scale>
          <a:sx n="89" d="100"/>
          <a:sy n="89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C5DB7-9440-AC4C-B529-66EB681BC315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C6036-316D-B746-8445-12E42A05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C6036-316D-B746-8445-12E42A0501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2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C6036-316D-B746-8445-12E42A0501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84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C6036-316D-B746-8445-12E42A0501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9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C6036-316D-B746-8445-12E42A0501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7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C6036-316D-B746-8445-12E42A0501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64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C6036-316D-B746-8445-12E42A0501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2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C6036-316D-B746-8445-12E42A0501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84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C6036-316D-B746-8445-12E42A0501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C6036-316D-B746-8445-12E42A0501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0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3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1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6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0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0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4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3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C9DE6-6CC3-3F41-98AF-E523A15952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E7D33-F412-7843-9292-9B1AB246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0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0.png"/><Relationship Id="rId15" Type="http://schemas.openxmlformats.org/officeDocument/2006/relationships/image" Target="../media/image48.jpg"/><Relationship Id="rId10" Type="http://schemas.openxmlformats.org/officeDocument/2006/relationships/image" Target="../media/image67.jpg"/><Relationship Id="rId9" Type="http://schemas.openxmlformats.org/officeDocument/2006/relationships/image" Target="../media/image590.png"/><Relationship Id="rId14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760.png"/><Relationship Id="rId18" Type="http://schemas.openxmlformats.org/officeDocument/2006/relationships/image" Target="../media/image810.png"/><Relationship Id="rId3" Type="http://schemas.openxmlformats.org/officeDocument/2006/relationships/image" Target="../media/image3.png"/><Relationship Id="rId7" Type="http://schemas.openxmlformats.org/officeDocument/2006/relationships/image" Target="../media/image79.jpg"/><Relationship Id="rId12" Type="http://schemas.openxmlformats.org/officeDocument/2006/relationships/image" Target="../media/image750.png"/><Relationship Id="rId17" Type="http://schemas.openxmlformats.org/officeDocument/2006/relationships/image" Target="../media/image80.png"/><Relationship Id="rId2" Type="http://schemas.openxmlformats.org/officeDocument/2006/relationships/image" Target="../media/image67.png"/><Relationship Id="rId16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80.jpg"/><Relationship Id="rId5" Type="http://schemas.openxmlformats.org/officeDocument/2006/relationships/image" Target="../media/image680.png"/><Relationship Id="rId15" Type="http://schemas.openxmlformats.org/officeDocument/2006/relationships/image" Target="../media/image81.png"/><Relationship Id="rId10" Type="http://schemas.openxmlformats.org/officeDocument/2006/relationships/image" Target="../media/image730.png"/><Relationship Id="rId4" Type="http://schemas.openxmlformats.org/officeDocument/2006/relationships/image" Target="../media/image64.png"/><Relationship Id="rId9" Type="http://schemas.openxmlformats.org/officeDocument/2006/relationships/image" Target="../media/image720.png"/><Relationship Id="rId14" Type="http://schemas.openxmlformats.org/officeDocument/2006/relationships/image" Target="../media/image7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jpeg"/><Relationship Id="rId18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12" Type="http://schemas.openxmlformats.org/officeDocument/2006/relationships/image" Target="../media/image8.pn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7.jpeg"/><Relationship Id="rId5" Type="http://schemas.openxmlformats.org/officeDocument/2006/relationships/image" Target="../media/image12.jpeg"/><Relationship Id="rId15" Type="http://schemas.openxmlformats.org/officeDocument/2006/relationships/image" Target="../media/image19.jpeg"/><Relationship Id="rId10" Type="http://schemas.openxmlformats.org/officeDocument/2006/relationships/image" Target="../media/image16.jpeg"/><Relationship Id="rId19" Type="http://schemas.openxmlformats.org/officeDocument/2006/relationships/image" Target="../media/image21.jpeg"/><Relationship Id="rId4" Type="http://schemas.openxmlformats.org/officeDocument/2006/relationships/image" Target="../media/image4.png"/><Relationship Id="rId9" Type="http://schemas.openxmlformats.org/officeDocument/2006/relationships/image" Target="../media/image2.jpeg"/><Relationship Id="rId1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10.png"/><Relationship Id="rId18" Type="http://schemas.openxmlformats.org/officeDocument/2006/relationships/image" Target="../media/image24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9.jpeg"/><Relationship Id="rId17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1.jpeg"/><Relationship Id="rId5" Type="http://schemas.openxmlformats.org/officeDocument/2006/relationships/image" Target="../media/image12.jpeg"/><Relationship Id="rId15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25.jpg"/><Relationship Id="rId4" Type="http://schemas.openxmlformats.org/officeDocument/2006/relationships/image" Target="../media/image4.png"/><Relationship Id="rId9" Type="http://schemas.openxmlformats.org/officeDocument/2006/relationships/image" Target="../media/image17.jpe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.jpeg"/><Relationship Id="rId18" Type="http://schemas.openxmlformats.org/officeDocument/2006/relationships/image" Target="../media/image29.jpg"/><Relationship Id="rId3" Type="http://schemas.openxmlformats.org/officeDocument/2006/relationships/image" Target="../media/image6.png"/><Relationship Id="rId21" Type="http://schemas.openxmlformats.org/officeDocument/2006/relationships/image" Target="../media/image32.png"/><Relationship Id="rId7" Type="http://schemas.openxmlformats.org/officeDocument/2006/relationships/image" Target="../media/image26.jpg"/><Relationship Id="rId12" Type="http://schemas.openxmlformats.org/officeDocument/2006/relationships/image" Target="../media/image17.jpeg"/><Relationship Id="rId17" Type="http://schemas.openxmlformats.org/officeDocument/2006/relationships/image" Target="../media/image21.jpe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jpe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image" Target="../media/image27.jpg"/><Relationship Id="rId24" Type="http://schemas.openxmlformats.org/officeDocument/2006/relationships/image" Target="../media/image34.png"/><Relationship Id="rId5" Type="http://schemas.openxmlformats.org/officeDocument/2006/relationships/image" Target="../media/image19.jpeg"/><Relationship Id="rId15" Type="http://schemas.openxmlformats.org/officeDocument/2006/relationships/image" Target="../media/image10.png"/><Relationship Id="rId23" Type="http://schemas.openxmlformats.org/officeDocument/2006/relationships/image" Target="../media/image3.png"/><Relationship Id="rId10" Type="http://schemas.openxmlformats.org/officeDocument/2006/relationships/image" Target="../media/image12.jpe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15.jpeg"/><Relationship Id="rId14" Type="http://schemas.openxmlformats.org/officeDocument/2006/relationships/image" Target="../media/image28.jp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jpe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12" Type="http://schemas.openxmlformats.org/officeDocument/2006/relationships/image" Target="../media/image3.png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image" Target="../media/image31.jpg"/><Relationship Id="rId5" Type="http://schemas.openxmlformats.org/officeDocument/2006/relationships/image" Target="../media/image19.jpeg"/><Relationship Id="rId15" Type="http://schemas.openxmlformats.org/officeDocument/2006/relationships/image" Target="../media/image32.jpg"/><Relationship Id="rId10" Type="http://schemas.openxmlformats.org/officeDocument/2006/relationships/image" Target="../media/image12.jpeg"/><Relationship Id="rId19" Type="http://schemas.openxmlformats.org/officeDocument/2006/relationships/image" Target="../media/image33.jpg"/><Relationship Id="rId4" Type="http://schemas.openxmlformats.org/officeDocument/2006/relationships/image" Target="../media/image8.png"/><Relationship Id="rId9" Type="http://schemas.openxmlformats.org/officeDocument/2006/relationships/image" Target="../media/image15.jpeg"/><Relationship Id="rId1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42.jpg"/><Relationship Id="rId18" Type="http://schemas.openxmlformats.org/officeDocument/2006/relationships/image" Target="../media/image47.jpg"/><Relationship Id="rId26" Type="http://schemas.openxmlformats.org/officeDocument/2006/relationships/image" Target="../media/image48.png"/><Relationship Id="rId3" Type="http://schemas.openxmlformats.org/officeDocument/2006/relationships/image" Target="../media/image36.png"/><Relationship Id="rId21" Type="http://schemas.openxmlformats.org/officeDocument/2006/relationships/image" Target="../media/image430.png"/><Relationship Id="rId7" Type="http://schemas.openxmlformats.org/officeDocument/2006/relationships/image" Target="../media/image15.jpeg"/><Relationship Id="rId12" Type="http://schemas.openxmlformats.org/officeDocument/2006/relationships/image" Target="../media/image41.jpg"/><Relationship Id="rId17" Type="http://schemas.openxmlformats.org/officeDocument/2006/relationships/image" Target="../media/image46.jp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jp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0.jpg"/><Relationship Id="rId24" Type="http://schemas.openxmlformats.org/officeDocument/2006/relationships/image" Target="../media/image46.png"/><Relationship Id="rId5" Type="http://schemas.openxmlformats.org/officeDocument/2006/relationships/image" Target="../media/image19.jpeg"/><Relationship Id="rId15" Type="http://schemas.openxmlformats.org/officeDocument/2006/relationships/image" Target="../media/image44.jpg"/><Relationship Id="rId23" Type="http://schemas.openxmlformats.org/officeDocument/2006/relationships/image" Target="../media/image45.png"/><Relationship Id="rId10" Type="http://schemas.openxmlformats.org/officeDocument/2006/relationships/image" Target="../media/image21.jpeg"/><Relationship Id="rId4" Type="http://schemas.openxmlformats.org/officeDocument/2006/relationships/image" Target="../media/image37.png"/><Relationship Id="rId9" Type="http://schemas.openxmlformats.org/officeDocument/2006/relationships/image" Target="../media/image39.png"/><Relationship Id="rId14" Type="http://schemas.openxmlformats.org/officeDocument/2006/relationships/image" Target="../media/image43.jpg"/><Relationship Id="rId22" Type="http://schemas.openxmlformats.org/officeDocument/2006/relationships/image" Target="../media/image44.png"/><Relationship Id="rId27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46.jpg"/><Relationship Id="rId18" Type="http://schemas.openxmlformats.org/officeDocument/2006/relationships/image" Target="../media/image56.png"/><Relationship Id="rId3" Type="http://schemas.openxmlformats.org/officeDocument/2006/relationships/image" Target="../media/image19.jpeg"/><Relationship Id="rId21" Type="http://schemas.openxmlformats.org/officeDocument/2006/relationships/image" Target="../media/image59.png"/><Relationship Id="rId7" Type="http://schemas.openxmlformats.org/officeDocument/2006/relationships/image" Target="../media/image49.jpg"/><Relationship Id="rId12" Type="http://schemas.openxmlformats.org/officeDocument/2006/relationships/image" Target="../media/image45.jp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44.jpg"/><Relationship Id="rId5" Type="http://schemas.openxmlformats.org/officeDocument/2006/relationships/image" Target="../media/image17.jpeg"/><Relationship Id="rId15" Type="http://schemas.openxmlformats.org/officeDocument/2006/relationships/image" Target="../media/image53.png"/><Relationship Id="rId10" Type="http://schemas.openxmlformats.org/officeDocument/2006/relationships/image" Target="../media/image52.jpg"/><Relationship Id="rId19" Type="http://schemas.openxmlformats.org/officeDocument/2006/relationships/image" Target="../media/image57.png"/><Relationship Id="rId4" Type="http://schemas.openxmlformats.org/officeDocument/2006/relationships/image" Target="../media/image15.jpeg"/><Relationship Id="rId9" Type="http://schemas.openxmlformats.org/officeDocument/2006/relationships/image" Target="../media/image51.jpg"/><Relationship Id="rId14" Type="http://schemas.openxmlformats.org/officeDocument/2006/relationships/image" Target="../media/image47.jpg"/><Relationship Id="rId22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18" Type="http://schemas.openxmlformats.org/officeDocument/2006/relationships/image" Target="../media/image71.png"/><Relationship Id="rId3" Type="http://schemas.openxmlformats.org/officeDocument/2006/relationships/image" Target="../media/image19.jpeg"/><Relationship Id="rId21" Type="http://schemas.openxmlformats.org/officeDocument/2006/relationships/image" Target="../media/image74.pn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57.jpg"/><Relationship Id="rId5" Type="http://schemas.openxmlformats.org/officeDocument/2006/relationships/image" Target="../media/image17.jpeg"/><Relationship Id="rId15" Type="http://schemas.openxmlformats.org/officeDocument/2006/relationships/image" Target="../media/image68.png"/><Relationship Id="rId10" Type="http://schemas.openxmlformats.org/officeDocument/2006/relationships/image" Target="../media/image56.jpg"/><Relationship Id="rId19" Type="http://schemas.openxmlformats.org/officeDocument/2006/relationships/image" Target="../media/image72.png"/><Relationship Id="rId4" Type="http://schemas.openxmlformats.org/officeDocument/2006/relationships/image" Target="../media/image15.jpeg"/><Relationship Id="rId9" Type="http://schemas.openxmlformats.org/officeDocument/2006/relationships/image" Target="../media/image55.jpg"/><Relationship Id="rId14" Type="http://schemas.openxmlformats.org/officeDocument/2006/relationships/image" Target="../media/image60.jpg"/><Relationship Id="rId22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moke&#10;&#10;Description automatically generated">
            <a:extLst>
              <a:ext uri="{FF2B5EF4-FFF2-40B4-BE49-F238E27FC236}">
                <a16:creationId xmlns:a16="http://schemas.microsoft.com/office/drawing/2014/main" id="{AE85467F-03BE-8E45-8F19-9FDB8C25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93" y="1651067"/>
            <a:ext cx="2343600" cy="2343600"/>
          </a:xfrm>
          <a:prstGeom prst="rect">
            <a:avLst/>
          </a:prstGeom>
        </p:spPr>
      </p:pic>
      <p:pic>
        <p:nvPicPr>
          <p:cNvPr id="8" name="Picture 7" descr="A picture containing wire&#10;&#10;Description automatically generated">
            <a:extLst>
              <a:ext uri="{FF2B5EF4-FFF2-40B4-BE49-F238E27FC236}">
                <a16:creationId xmlns:a16="http://schemas.microsoft.com/office/drawing/2014/main" id="{01F7FFBC-6CF9-E948-99AA-F5B18560E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131" y="1658932"/>
            <a:ext cx="2343600" cy="2343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B1570C-676A-684B-8ABF-86CD91B8B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033417" y="4269682"/>
            <a:ext cx="6501879" cy="166749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480B7AC-C84E-EC4B-B622-D545AC359FCD}"/>
              </a:ext>
            </a:extLst>
          </p:cNvPr>
          <p:cNvSpPr txBox="1"/>
          <p:nvPr/>
        </p:nvSpPr>
        <p:spPr>
          <a:xfrm>
            <a:off x="10684741" y="1229069"/>
            <a:ext cx="101983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80" b="1" dirty="0"/>
              <a:t>(E) </a:t>
            </a:r>
            <a:r>
              <a:rPr lang="en-CA" sz="1680" b="1" cap="small" dirty="0"/>
              <a:t>CI532</a:t>
            </a:r>
            <a:r>
              <a:rPr lang="en-CA" sz="1680" dirty="0"/>
              <a:t> </a:t>
            </a:r>
            <a:endParaRPr lang="en-US" sz="168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BE510-079F-B24A-B39A-CA9AD0EA58C4}"/>
              </a:ext>
            </a:extLst>
          </p:cNvPr>
          <p:cNvGrpSpPr/>
          <p:nvPr/>
        </p:nvGrpSpPr>
        <p:grpSpPr>
          <a:xfrm>
            <a:off x="329976" y="1229069"/>
            <a:ext cx="2343600" cy="7048613"/>
            <a:chOff x="297174" y="72000"/>
            <a:chExt cx="2232000" cy="6712965"/>
          </a:xfrm>
        </p:grpSpPr>
        <p:pic>
          <p:nvPicPr>
            <p:cNvPr id="14" name="Picture 13" descr="Shape, circle&#10;&#10;Description automatically generated">
              <a:extLst>
                <a:ext uri="{FF2B5EF4-FFF2-40B4-BE49-F238E27FC236}">
                  <a16:creationId xmlns:a16="http://schemas.microsoft.com/office/drawing/2014/main" id="{DD532102-C12F-0447-AF95-0640CF781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218" y="5445355"/>
              <a:ext cx="1171408" cy="133961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9475F6-3B10-A648-BC1E-410363F322F2}"/>
                </a:ext>
              </a:extLst>
            </p:cNvPr>
            <p:cNvSpPr txBox="1"/>
            <p:nvPr/>
          </p:nvSpPr>
          <p:spPr>
            <a:xfrm>
              <a:off x="617627" y="72000"/>
              <a:ext cx="1591094" cy="334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(A) Full Insertion</a:t>
              </a:r>
            </a:p>
          </p:txBody>
        </p:sp>
        <p:pic>
          <p:nvPicPr>
            <p:cNvPr id="4" name="Picture 3" descr="A close-up of a fetus&#10;&#10;Description automatically generated with low confidence">
              <a:extLst>
                <a:ext uri="{FF2B5EF4-FFF2-40B4-BE49-F238E27FC236}">
                  <a16:creationId xmlns:a16="http://schemas.microsoft.com/office/drawing/2014/main" id="{2F035B33-1DC5-4D45-B0FB-746F63661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174" y="2974197"/>
              <a:ext cx="2232000" cy="2232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EFE8F-8E57-E24B-9B0C-DB79B23ACCB8}"/>
              </a:ext>
            </a:extLst>
          </p:cNvPr>
          <p:cNvGrpSpPr/>
          <p:nvPr/>
        </p:nvGrpSpPr>
        <p:grpSpPr>
          <a:xfrm>
            <a:off x="2860135" y="1229069"/>
            <a:ext cx="2343600" cy="7171982"/>
            <a:chOff x="2720628" y="72000"/>
            <a:chExt cx="2232000" cy="6830459"/>
          </a:xfrm>
        </p:grpSpPr>
        <p:pic>
          <p:nvPicPr>
            <p:cNvPr id="10" name="Picture 9" descr="Shape&#10;&#10;Description automatically generated">
              <a:extLst>
                <a:ext uri="{FF2B5EF4-FFF2-40B4-BE49-F238E27FC236}">
                  <a16:creationId xmlns:a16="http://schemas.microsoft.com/office/drawing/2014/main" id="{92955832-262E-0344-81FA-89C5A72D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4676" y="5392800"/>
              <a:ext cx="1583905" cy="15096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76FD7E-E065-3F4B-B436-AE230B46E19D}"/>
                </a:ext>
              </a:extLst>
            </p:cNvPr>
            <p:cNvSpPr txBox="1"/>
            <p:nvPr/>
          </p:nvSpPr>
          <p:spPr>
            <a:xfrm>
              <a:off x="2871344" y="72000"/>
              <a:ext cx="1930565" cy="334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(B) Partial Insertion I</a:t>
              </a:r>
            </a:p>
          </p:txBody>
        </p:sp>
        <p:pic>
          <p:nvPicPr>
            <p:cNvPr id="12" name="Picture 11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79572597-0BAD-8147-87F1-52D508DA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20628" y="2974197"/>
              <a:ext cx="2232000" cy="2232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414D8B-A301-154C-A92F-04227ACD2DE8}"/>
              </a:ext>
            </a:extLst>
          </p:cNvPr>
          <p:cNvGrpSpPr/>
          <p:nvPr/>
        </p:nvGrpSpPr>
        <p:grpSpPr>
          <a:xfrm>
            <a:off x="5390293" y="1229069"/>
            <a:ext cx="2343600" cy="7032282"/>
            <a:chOff x="5126454" y="72000"/>
            <a:chExt cx="2232000" cy="6697411"/>
          </a:xfrm>
        </p:grpSpPr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AF004662-4ECC-674D-B903-E92C11004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2276" y="5340854"/>
              <a:ext cx="1812921" cy="142855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D022E3-14FB-1C4C-BA0B-3FF65AFBEDA6}"/>
                </a:ext>
              </a:extLst>
            </p:cNvPr>
            <p:cNvSpPr txBox="1"/>
            <p:nvPr/>
          </p:nvSpPr>
          <p:spPr>
            <a:xfrm>
              <a:off x="5252744" y="72000"/>
              <a:ext cx="1979418" cy="334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(C) Partial Insertion II</a:t>
              </a:r>
            </a:p>
          </p:txBody>
        </p:sp>
        <p:pic>
          <p:nvPicPr>
            <p:cNvPr id="15" name="Picture 14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589870FB-235B-B841-B84F-D1F1F56A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26454" y="2974197"/>
              <a:ext cx="2232000" cy="2232000"/>
            </a:xfrm>
            <a:prstGeom prst="rect">
              <a:avLst/>
            </a:prstGeom>
          </p:spPr>
        </p:pic>
      </p:grp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6F1446-BC17-2749-B565-6B5FA26AD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8711" y="6716618"/>
            <a:ext cx="1847082" cy="15447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68E93FA-0F60-374C-9505-21AF8CB6165F}"/>
              </a:ext>
            </a:extLst>
          </p:cNvPr>
          <p:cNvSpPr txBox="1"/>
          <p:nvPr/>
        </p:nvSpPr>
        <p:spPr>
          <a:xfrm>
            <a:off x="7946555" y="1229069"/>
            <a:ext cx="229139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80" b="1" dirty="0"/>
              <a:t>(D) Complete Migration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10A51A-FF99-4742-9AE1-40A55BDFE6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0452" y="4276376"/>
            <a:ext cx="2343600" cy="2343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A6D3A9B-BEB7-2E41-B726-8BCFE0942D58}"/>
              </a:ext>
            </a:extLst>
          </p:cNvPr>
          <p:cNvGrpSpPr/>
          <p:nvPr/>
        </p:nvGrpSpPr>
        <p:grpSpPr>
          <a:xfrm>
            <a:off x="329975" y="1654622"/>
            <a:ext cx="2343600" cy="2343600"/>
            <a:chOff x="314262" y="432830"/>
            <a:chExt cx="2232000" cy="2232000"/>
          </a:xfrm>
        </p:grpSpPr>
        <p:pic>
          <p:nvPicPr>
            <p:cNvPr id="5" name="Picture 4" descr="A picture containing wire&#10;&#10;Description automatically generated">
              <a:extLst>
                <a:ext uri="{FF2B5EF4-FFF2-40B4-BE49-F238E27FC236}">
                  <a16:creationId xmlns:a16="http://schemas.microsoft.com/office/drawing/2014/main" id="{F18233E2-91E6-0640-BBB3-0C4079049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4262" y="432830"/>
              <a:ext cx="2232000" cy="2232000"/>
            </a:xfrm>
            <a:prstGeom prst="rect">
              <a:avLst/>
            </a:prstGeom>
          </p:spPr>
        </p:pic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5EBC12B6-1DAF-954B-A289-500A52B896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861" y="1719360"/>
              <a:ext cx="90000" cy="90000"/>
            </a:xfrm>
            <a:prstGeom prst="triangle">
              <a:avLst/>
            </a:prstGeom>
            <a:noFill/>
            <a:ln>
              <a:solidFill>
                <a:srgbClr val="FF0000">
                  <a:alpha val="75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23"/>
            </a:p>
          </p:txBody>
        </p:sp>
      </p:grpSp>
      <p:sp>
        <p:nvSpPr>
          <p:cNvPr id="80" name="Triangle 79">
            <a:extLst>
              <a:ext uri="{FF2B5EF4-FFF2-40B4-BE49-F238E27FC236}">
                <a16:creationId xmlns:a16="http://schemas.microsoft.com/office/drawing/2014/main" id="{970F5BD5-5755-4A4D-B678-695A0782092D}"/>
              </a:ext>
            </a:extLst>
          </p:cNvPr>
          <p:cNvSpPr>
            <a:spLocks noChangeAspect="1"/>
          </p:cNvSpPr>
          <p:nvPr/>
        </p:nvSpPr>
        <p:spPr>
          <a:xfrm>
            <a:off x="938178" y="5752174"/>
            <a:ext cx="94500" cy="945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A7C0D37A-76BC-9948-B4E1-8B049EF5C453}"/>
              </a:ext>
            </a:extLst>
          </p:cNvPr>
          <p:cNvSpPr>
            <a:spLocks noChangeAspect="1"/>
          </p:cNvSpPr>
          <p:nvPr/>
        </p:nvSpPr>
        <p:spPr>
          <a:xfrm>
            <a:off x="3218144" y="2910978"/>
            <a:ext cx="94500" cy="945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BB799373-35F3-3F4E-A332-12AB73A1D859}"/>
              </a:ext>
            </a:extLst>
          </p:cNvPr>
          <p:cNvSpPr>
            <a:spLocks noChangeAspect="1"/>
          </p:cNvSpPr>
          <p:nvPr/>
        </p:nvSpPr>
        <p:spPr>
          <a:xfrm>
            <a:off x="3433099" y="3099978"/>
            <a:ext cx="94500" cy="945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BF70BFE1-AF45-2B43-8ECE-D714B24A387B}"/>
              </a:ext>
            </a:extLst>
          </p:cNvPr>
          <p:cNvSpPr>
            <a:spLocks noChangeAspect="1"/>
          </p:cNvSpPr>
          <p:nvPr/>
        </p:nvSpPr>
        <p:spPr>
          <a:xfrm>
            <a:off x="3312644" y="5729571"/>
            <a:ext cx="94500" cy="945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B30A1CCF-F4C2-984B-9F5D-5AF1E7E0039F}"/>
              </a:ext>
            </a:extLst>
          </p:cNvPr>
          <p:cNvSpPr>
            <a:spLocks noChangeAspect="1"/>
          </p:cNvSpPr>
          <p:nvPr/>
        </p:nvSpPr>
        <p:spPr>
          <a:xfrm>
            <a:off x="3450859" y="5899016"/>
            <a:ext cx="56700" cy="567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220122AB-5B63-4E48-A4A2-8D900CFE2D06}"/>
              </a:ext>
            </a:extLst>
          </p:cNvPr>
          <p:cNvSpPr>
            <a:spLocks noChangeAspect="1"/>
          </p:cNvSpPr>
          <p:nvPr/>
        </p:nvSpPr>
        <p:spPr>
          <a:xfrm>
            <a:off x="5548656" y="2662847"/>
            <a:ext cx="94500" cy="945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8491B7A2-72B6-B941-84D5-8F931953569A}"/>
              </a:ext>
            </a:extLst>
          </p:cNvPr>
          <p:cNvSpPr>
            <a:spLocks noChangeAspect="1"/>
          </p:cNvSpPr>
          <p:nvPr/>
        </p:nvSpPr>
        <p:spPr>
          <a:xfrm>
            <a:off x="5708676" y="2822867"/>
            <a:ext cx="94500" cy="945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112" name="Triangle 111">
            <a:extLst>
              <a:ext uri="{FF2B5EF4-FFF2-40B4-BE49-F238E27FC236}">
                <a16:creationId xmlns:a16="http://schemas.microsoft.com/office/drawing/2014/main" id="{330D7811-AF38-0E44-9D47-1CACF9837769}"/>
              </a:ext>
            </a:extLst>
          </p:cNvPr>
          <p:cNvSpPr>
            <a:spLocks noChangeAspect="1"/>
          </p:cNvSpPr>
          <p:nvPr/>
        </p:nvSpPr>
        <p:spPr>
          <a:xfrm>
            <a:off x="5900051" y="3052728"/>
            <a:ext cx="94500" cy="945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0BFF01D1-D30A-7641-A7B4-426AFAE35CD6}"/>
              </a:ext>
            </a:extLst>
          </p:cNvPr>
          <p:cNvSpPr>
            <a:spLocks noChangeAspect="1"/>
          </p:cNvSpPr>
          <p:nvPr/>
        </p:nvSpPr>
        <p:spPr>
          <a:xfrm>
            <a:off x="5660671" y="5559347"/>
            <a:ext cx="48005" cy="48005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115" name="Triangle 114">
            <a:extLst>
              <a:ext uri="{FF2B5EF4-FFF2-40B4-BE49-F238E27FC236}">
                <a16:creationId xmlns:a16="http://schemas.microsoft.com/office/drawing/2014/main" id="{76217D4A-8865-ED4D-B684-1A554104B65F}"/>
              </a:ext>
            </a:extLst>
          </p:cNvPr>
          <p:cNvSpPr>
            <a:spLocks noChangeAspect="1"/>
          </p:cNvSpPr>
          <p:nvPr/>
        </p:nvSpPr>
        <p:spPr>
          <a:xfrm>
            <a:off x="5808225" y="5691647"/>
            <a:ext cx="94500" cy="945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sp>
        <p:nvSpPr>
          <p:cNvPr id="116" name="Triangle 115">
            <a:extLst>
              <a:ext uri="{FF2B5EF4-FFF2-40B4-BE49-F238E27FC236}">
                <a16:creationId xmlns:a16="http://schemas.microsoft.com/office/drawing/2014/main" id="{69B09565-B08B-2B4B-9D6F-CD2C6D724D68}"/>
              </a:ext>
            </a:extLst>
          </p:cNvPr>
          <p:cNvSpPr>
            <a:spLocks noChangeAspect="1"/>
          </p:cNvSpPr>
          <p:nvPr/>
        </p:nvSpPr>
        <p:spPr>
          <a:xfrm>
            <a:off x="5921625" y="5851667"/>
            <a:ext cx="75600" cy="75600"/>
          </a:xfrm>
          <a:prstGeom prst="triangle">
            <a:avLst/>
          </a:prstGeom>
          <a:noFill/>
          <a:ln>
            <a:solidFill>
              <a:srgbClr val="FF0000">
                <a:alpha val="7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1112FC6-DAAA-8144-84A1-801D2BE8E937}"/>
              </a:ext>
            </a:extLst>
          </p:cNvPr>
          <p:cNvCxnSpPr>
            <a:cxnSpLocks/>
          </p:cNvCxnSpPr>
          <p:nvPr/>
        </p:nvCxnSpPr>
        <p:spPr>
          <a:xfrm flipV="1">
            <a:off x="8796775" y="5415902"/>
            <a:ext cx="0" cy="23679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3A82018-E86C-0E4B-9ECE-6279985909C9}"/>
              </a:ext>
            </a:extLst>
          </p:cNvPr>
          <p:cNvCxnSpPr>
            <a:cxnSpLocks/>
          </p:cNvCxnSpPr>
          <p:nvPr/>
        </p:nvCxnSpPr>
        <p:spPr>
          <a:xfrm flipH="1">
            <a:off x="9416717" y="5652696"/>
            <a:ext cx="263817" cy="389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9EECB25-3178-5A44-B42A-6B8D2757DC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5651" y="1658932"/>
            <a:ext cx="23436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17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F2C8F-F274-4341-87F9-C216A466CFA2}"/>
              </a:ext>
            </a:extLst>
          </p:cNvPr>
          <p:cNvGrpSpPr/>
          <p:nvPr/>
        </p:nvGrpSpPr>
        <p:grpSpPr>
          <a:xfrm>
            <a:off x="172251" y="3301922"/>
            <a:ext cx="10147258" cy="4127578"/>
            <a:chOff x="-502402" y="2944947"/>
            <a:chExt cx="13169787" cy="4657030"/>
          </a:xfrm>
        </p:grpSpPr>
        <p:pic>
          <p:nvPicPr>
            <p:cNvPr id="5" name="Picture 4" descr="A picture containing text, night sky&#10;&#10;Description automatically generated">
              <a:extLst>
                <a:ext uri="{FF2B5EF4-FFF2-40B4-BE49-F238E27FC236}">
                  <a16:creationId xmlns:a16="http://schemas.microsoft.com/office/drawing/2014/main" id="{0F2EF860-B173-2D45-B430-7ED2B5C010EF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6661" t="20741" r="32430" b="21536"/>
            <a:stretch/>
          </p:blipFill>
          <p:spPr>
            <a:xfrm>
              <a:off x="8552586" y="3461976"/>
              <a:ext cx="4114799" cy="4140001"/>
            </a:xfrm>
            <a:prstGeom prst="rect">
              <a:avLst/>
            </a:prstGeom>
          </p:spPr>
        </p:pic>
        <p:pic>
          <p:nvPicPr>
            <p:cNvPr id="9" name="Picture 8" descr="A picture containing indoor, cup, doughnut, music&#10;&#10;Description automatically generated">
              <a:extLst>
                <a:ext uri="{FF2B5EF4-FFF2-40B4-BE49-F238E27FC236}">
                  <a16:creationId xmlns:a16="http://schemas.microsoft.com/office/drawing/2014/main" id="{F02E6AF1-A898-A346-9585-BB48025F226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02402" y="3729084"/>
              <a:ext cx="4438704" cy="3858688"/>
            </a:xfrm>
            <a:prstGeom prst="rect">
              <a:avLst/>
            </a:prstGeom>
          </p:spPr>
        </p:pic>
        <p:pic>
          <p:nvPicPr>
            <p:cNvPr id="15" name="Picture 14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F3E187B1-443F-A94B-8DDC-176EACB81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2804" y="3461777"/>
              <a:ext cx="4761094" cy="4140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CDDE25-089E-B341-8F97-CAE76DA9DD16}"/>
                </a:ext>
              </a:extLst>
            </p:cNvPr>
            <p:cNvSpPr txBox="1"/>
            <p:nvPr/>
          </p:nvSpPr>
          <p:spPr>
            <a:xfrm>
              <a:off x="333241" y="2959459"/>
              <a:ext cx="4230045" cy="42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(A) Otoscopic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10ECC0-1DF6-C04E-AF5A-0B2B6D5C2786}"/>
                </a:ext>
              </a:extLst>
            </p:cNvPr>
            <p:cNvSpPr txBox="1"/>
            <p:nvPr/>
          </p:nvSpPr>
          <p:spPr>
            <a:xfrm>
              <a:off x="5346617" y="2959459"/>
              <a:ext cx="2092624" cy="42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(B) 2D OCT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002556-9837-B645-939B-9C4BDD00B604}"/>
                </a:ext>
              </a:extLst>
            </p:cNvPr>
            <p:cNvSpPr txBox="1"/>
            <p:nvPr/>
          </p:nvSpPr>
          <p:spPr>
            <a:xfrm>
              <a:off x="9576660" y="2944947"/>
              <a:ext cx="2092625" cy="42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(C) 3D OCT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F3D5110-0AF9-B34C-B75A-31B75CF36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219257" y="5276413"/>
            <a:ext cx="3565048" cy="880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AFE7A3-99FC-D841-AC75-8A469119B6B4}"/>
              </a:ext>
            </a:extLst>
          </p:cNvPr>
          <p:cNvSpPr txBox="1"/>
          <p:nvPr/>
        </p:nvSpPr>
        <p:spPr>
          <a:xfrm>
            <a:off x="10459543" y="3301921"/>
            <a:ext cx="1525947" cy="37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(D) CI632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332FAAB2-1179-DA4E-A509-08B4FD4B3B62}"/>
              </a:ext>
            </a:extLst>
          </p:cNvPr>
          <p:cNvSpPr/>
          <p:nvPr/>
        </p:nvSpPr>
        <p:spPr>
          <a:xfrm>
            <a:off x="11339623" y="5185990"/>
            <a:ext cx="204616" cy="204166"/>
          </a:xfrm>
          <a:prstGeom prst="diamond">
            <a:avLst/>
          </a:prstGeom>
          <a:solidFill>
            <a:srgbClr val="00B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53F15400-BCB7-834D-B354-DC297AF3E57E}"/>
              </a:ext>
            </a:extLst>
          </p:cNvPr>
          <p:cNvSpPr/>
          <p:nvPr/>
        </p:nvSpPr>
        <p:spPr>
          <a:xfrm>
            <a:off x="7391198" y="5288073"/>
            <a:ext cx="204616" cy="204166"/>
          </a:xfrm>
          <a:prstGeom prst="diamond">
            <a:avLst/>
          </a:prstGeom>
          <a:solidFill>
            <a:srgbClr val="00B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4FCC5A-2E24-864F-BEBC-2323ACD4BBE0}"/>
              </a:ext>
            </a:extLst>
          </p:cNvPr>
          <p:cNvCxnSpPr/>
          <p:nvPr/>
        </p:nvCxnSpPr>
        <p:spPr>
          <a:xfrm>
            <a:off x="7654383" y="5434795"/>
            <a:ext cx="341233" cy="19346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9AAFF87F-E32E-0F47-A304-48A6CFCCFE38}"/>
              </a:ext>
            </a:extLst>
          </p:cNvPr>
          <p:cNvSpPr>
            <a:spLocks noChangeAspect="1"/>
          </p:cNvSpPr>
          <p:nvPr/>
        </p:nvSpPr>
        <p:spPr>
          <a:xfrm>
            <a:off x="8130651" y="5651086"/>
            <a:ext cx="34124" cy="34028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C14F151-D442-874D-83A3-8F1C3B8FBF99}"/>
              </a:ext>
            </a:extLst>
          </p:cNvPr>
          <p:cNvSpPr>
            <a:spLocks noChangeAspect="1"/>
          </p:cNvSpPr>
          <p:nvPr/>
        </p:nvSpPr>
        <p:spPr>
          <a:xfrm>
            <a:off x="8437575" y="6501779"/>
            <a:ext cx="34124" cy="34028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CBFA2F4-9DB0-034A-9C05-BABDE67A00A7}"/>
              </a:ext>
            </a:extLst>
          </p:cNvPr>
          <p:cNvSpPr/>
          <p:nvPr/>
        </p:nvSpPr>
        <p:spPr>
          <a:xfrm rot="20446474">
            <a:off x="8065237" y="5691702"/>
            <a:ext cx="171887" cy="900855"/>
          </a:xfrm>
          <a:prstGeom prst="leftBrace">
            <a:avLst>
              <a:gd name="adj1" fmla="val 45834"/>
              <a:gd name="adj2" fmla="val 49539"/>
            </a:avLst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9F58E2-74C9-EA43-B2AD-88D595014F17}"/>
              </a:ext>
            </a:extLst>
          </p:cNvPr>
          <p:cNvSpPr txBox="1"/>
          <p:nvPr/>
        </p:nvSpPr>
        <p:spPr>
          <a:xfrm rot="20486179">
            <a:off x="7545054" y="6040356"/>
            <a:ext cx="914147" cy="24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3.5mm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CFE133-2FB3-B14E-A9AB-EB32029FB09B}"/>
              </a:ext>
            </a:extLst>
          </p:cNvPr>
          <p:cNvCxnSpPr>
            <a:cxnSpLocks/>
          </p:cNvCxnSpPr>
          <p:nvPr/>
        </p:nvCxnSpPr>
        <p:spPr>
          <a:xfrm flipH="1">
            <a:off x="5579063" y="5390156"/>
            <a:ext cx="262375" cy="270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ED5358B-81E7-D449-A887-8B88DB617677}"/>
              </a:ext>
            </a:extLst>
          </p:cNvPr>
          <p:cNvSpPr txBox="1"/>
          <p:nvPr/>
        </p:nvSpPr>
        <p:spPr>
          <a:xfrm>
            <a:off x="5792629" y="5171299"/>
            <a:ext cx="6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5A7BB8-6B98-2641-AEF2-5F1130E53A0F}"/>
              </a:ext>
            </a:extLst>
          </p:cNvPr>
          <p:cNvSpPr txBox="1"/>
          <p:nvPr/>
        </p:nvSpPr>
        <p:spPr>
          <a:xfrm>
            <a:off x="4305783" y="6421126"/>
            <a:ext cx="475939" cy="34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21F53F-D416-4E4D-94FA-A47699FD366D}"/>
              </a:ext>
            </a:extLst>
          </p:cNvPr>
          <p:cNvCxnSpPr>
            <a:cxnSpLocks/>
          </p:cNvCxnSpPr>
          <p:nvPr/>
        </p:nvCxnSpPr>
        <p:spPr>
          <a:xfrm>
            <a:off x="4678892" y="6595675"/>
            <a:ext cx="277833" cy="1146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2577E0C-EFBA-DC40-9AE2-56CAA858C3AE}"/>
              </a:ext>
            </a:extLst>
          </p:cNvPr>
          <p:cNvSpPr txBox="1"/>
          <p:nvPr/>
        </p:nvSpPr>
        <p:spPr>
          <a:xfrm>
            <a:off x="9355168" y="6361257"/>
            <a:ext cx="693473" cy="34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CP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B5C2B89-82D4-334E-BEBE-89175C0DBF10}"/>
              </a:ext>
            </a:extLst>
          </p:cNvPr>
          <p:cNvCxnSpPr>
            <a:cxnSpLocks/>
          </p:cNvCxnSpPr>
          <p:nvPr/>
        </p:nvCxnSpPr>
        <p:spPr>
          <a:xfrm flipV="1">
            <a:off x="8168170" y="6595675"/>
            <a:ext cx="181762" cy="25873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B7E1A4D-919D-944A-BD30-05514E0742A4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9146426" y="6459333"/>
            <a:ext cx="208742" cy="7647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80F1AD3-B337-264D-9F33-4CAB1D0DF6E6}"/>
              </a:ext>
            </a:extLst>
          </p:cNvPr>
          <p:cNvSpPr txBox="1"/>
          <p:nvPr/>
        </p:nvSpPr>
        <p:spPr>
          <a:xfrm>
            <a:off x="7896298" y="6808104"/>
            <a:ext cx="693473" cy="34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RW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16D1197-CC7E-7045-ACDB-9415550B09A2}"/>
              </a:ext>
            </a:extLst>
          </p:cNvPr>
          <p:cNvCxnSpPr>
            <a:cxnSpLocks/>
          </p:cNvCxnSpPr>
          <p:nvPr/>
        </p:nvCxnSpPr>
        <p:spPr>
          <a:xfrm flipH="1">
            <a:off x="9233661" y="4986641"/>
            <a:ext cx="262375" cy="2709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435D0A1-DDAF-4F40-9631-777C7E6C1E08}"/>
              </a:ext>
            </a:extLst>
          </p:cNvPr>
          <p:cNvSpPr txBox="1"/>
          <p:nvPr/>
        </p:nvSpPr>
        <p:spPr>
          <a:xfrm>
            <a:off x="9447228" y="4767784"/>
            <a:ext cx="64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TM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9FB1757-521D-5747-82E0-F1D3FAD9FF9F}"/>
              </a:ext>
            </a:extLst>
          </p:cNvPr>
          <p:cNvCxnSpPr>
            <a:cxnSpLocks/>
          </p:cNvCxnSpPr>
          <p:nvPr/>
        </p:nvCxnSpPr>
        <p:spPr>
          <a:xfrm flipH="1" flipV="1">
            <a:off x="9160797" y="5911295"/>
            <a:ext cx="204051" cy="1787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51087BE-E00B-3646-8E31-E3808E0AC15E}"/>
              </a:ext>
            </a:extLst>
          </p:cNvPr>
          <p:cNvSpPr txBox="1"/>
          <p:nvPr/>
        </p:nvSpPr>
        <p:spPr>
          <a:xfrm>
            <a:off x="9160797" y="6063070"/>
            <a:ext cx="931443" cy="24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UMBO</a:t>
            </a:r>
          </a:p>
        </p:txBody>
      </p:sp>
    </p:spTree>
    <p:extLst>
      <p:ext uri="{BB962C8B-B14F-4D97-AF65-F5344CB8AC3E}">
        <p14:creationId xmlns:p14="http://schemas.microsoft.com/office/powerpoint/2010/main" val="263757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B94914F-3DA1-624C-AD28-4F86C9528D93}"/>
              </a:ext>
            </a:extLst>
          </p:cNvPr>
          <p:cNvGrpSpPr>
            <a:grpSpLocks noChangeAspect="1"/>
          </p:cNvGrpSpPr>
          <p:nvPr/>
        </p:nvGrpSpPr>
        <p:grpSpPr>
          <a:xfrm>
            <a:off x="372105" y="2220298"/>
            <a:ext cx="12057390" cy="4394815"/>
            <a:chOff x="62806" y="3243114"/>
            <a:chExt cx="12718217" cy="46368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503A22-BA0F-0547-ADBD-A9C9025D1CE3}"/>
                </a:ext>
              </a:extLst>
            </p:cNvPr>
            <p:cNvGrpSpPr/>
            <p:nvPr/>
          </p:nvGrpSpPr>
          <p:grpSpPr>
            <a:xfrm>
              <a:off x="62806" y="3243114"/>
              <a:ext cx="3510760" cy="4430167"/>
              <a:chOff x="47074" y="3199368"/>
              <a:chExt cx="3510760" cy="4430167"/>
            </a:xfrm>
          </p:grpSpPr>
          <p:pic>
            <p:nvPicPr>
              <p:cNvPr id="9" name="Picture 8" descr="A picture containing indoor, cup, doughnut, music&#10;&#10;Description automatically generated">
                <a:extLst>
                  <a:ext uri="{FF2B5EF4-FFF2-40B4-BE49-F238E27FC236}">
                    <a16:creationId xmlns:a16="http://schemas.microsoft.com/office/drawing/2014/main" id="{F02E6AF1-A898-A346-9585-BB48025F2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74" y="4117878"/>
                <a:ext cx="3510760" cy="3511657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DDE25-089E-B341-8F97-CAE76DA9DD16}"/>
                  </a:ext>
                </a:extLst>
              </p:cNvPr>
              <p:cNvSpPr txBox="1"/>
              <p:nvPr/>
            </p:nvSpPr>
            <p:spPr>
              <a:xfrm>
                <a:off x="500839" y="3199368"/>
                <a:ext cx="3056995" cy="42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(A) Otoscopic Image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DC76D5-9ACD-7748-94C5-16BA46B58AC3}"/>
                </a:ext>
              </a:extLst>
            </p:cNvPr>
            <p:cNvGrpSpPr/>
            <p:nvPr/>
          </p:nvGrpSpPr>
          <p:grpSpPr>
            <a:xfrm>
              <a:off x="11170179" y="3243114"/>
              <a:ext cx="1610844" cy="4636865"/>
              <a:chOff x="10909228" y="3383627"/>
              <a:chExt cx="1610844" cy="463686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F3D5110-0AF9-B34C-B75A-31B75CF36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 flipH="1">
                <a:off x="9545377" y="5495296"/>
                <a:ext cx="4052041" cy="99835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AFE7A3-99FC-D841-AC75-8A469119B6B4}"/>
                  </a:ext>
                </a:extLst>
              </p:cNvPr>
              <p:cNvSpPr txBox="1"/>
              <p:nvPr/>
            </p:nvSpPr>
            <p:spPr>
              <a:xfrm>
                <a:off x="10909228" y="3383627"/>
                <a:ext cx="1610844" cy="42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(D) CI632</a:t>
                </a:r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332FAAB2-1179-DA4E-A509-08B4FD4B3B62}"/>
                  </a:ext>
                </a:extLst>
              </p:cNvPr>
              <p:cNvSpPr/>
              <p:nvPr/>
            </p:nvSpPr>
            <p:spPr>
              <a:xfrm>
                <a:off x="11962574" y="5354935"/>
                <a:ext cx="216000" cy="216000"/>
              </a:xfrm>
              <a:prstGeom prst="diamond">
                <a:avLst/>
              </a:prstGeom>
              <a:solidFill>
                <a:srgbClr val="00B050"/>
              </a:solidFill>
              <a:ln w="2222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188602A-A0C1-2F4D-9A30-10E38874045F}"/>
                </a:ext>
              </a:extLst>
            </p:cNvPr>
            <p:cNvGrpSpPr/>
            <p:nvPr/>
          </p:nvGrpSpPr>
          <p:grpSpPr>
            <a:xfrm>
              <a:off x="3697112" y="3243114"/>
              <a:ext cx="3346822" cy="4430168"/>
              <a:chOff x="3709578" y="3199409"/>
              <a:chExt cx="3346822" cy="44301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EFFE5C5-1F18-0B40-AF09-87D267280192}"/>
                  </a:ext>
                </a:extLst>
              </p:cNvPr>
              <p:cNvGrpSpPr/>
              <p:nvPr/>
            </p:nvGrpSpPr>
            <p:grpSpPr>
              <a:xfrm>
                <a:off x="3709578" y="3199409"/>
                <a:ext cx="3346822" cy="4430168"/>
                <a:chOff x="3692726" y="3257828"/>
                <a:chExt cx="3346822" cy="4430168"/>
              </a:xfrm>
            </p:grpSpPr>
            <p:pic>
              <p:nvPicPr>
                <p:cNvPr id="15" name="Picture 14" descr="A picture containing night sky&#10;&#10;Description automatically generated">
                  <a:extLst>
                    <a:ext uri="{FF2B5EF4-FFF2-40B4-BE49-F238E27FC236}">
                      <a16:creationId xmlns:a16="http://schemas.microsoft.com/office/drawing/2014/main" id="{F3E187B1-443F-A94B-8DDC-176EACB81B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726" y="3805802"/>
                  <a:ext cx="3346822" cy="3882194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610ECC0-1DF6-C04E-AF5A-0B2B6D5C2786}"/>
                    </a:ext>
                  </a:extLst>
                </p:cNvPr>
                <p:cNvSpPr txBox="1"/>
                <p:nvPr/>
              </p:nvSpPr>
              <p:spPr>
                <a:xfrm>
                  <a:off x="4514897" y="3257828"/>
                  <a:ext cx="1702061" cy="4221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(B) 2D OCT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BCFE133-2FB3-B14E-A9AB-EB32029FB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7293" y="5345360"/>
                <a:ext cx="276972" cy="286655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D5358B-81E7-D449-A887-8B88DB617677}"/>
                  </a:ext>
                </a:extLst>
              </p:cNvPr>
              <p:cNvSpPr txBox="1"/>
              <p:nvPr/>
            </p:nvSpPr>
            <p:spPr>
              <a:xfrm>
                <a:off x="5822741" y="5113818"/>
                <a:ext cx="697768" cy="379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5A7BB8-6B98-2641-AEF2-5F1130E53A0F}"/>
                  </a:ext>
                </a:extLst>
              </p:cNvPr>
              <p:cNvSpPr txBox="1"/>
              <p:nvPr/>
            </p:nvSpPr>
            <p:spPr>
              <a:xfrm>
                <a:off x="4245850" y="6394105"/>
                <a:ext cx="5024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CP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3D21F53F-D416-4E4D-94FA-A47699FD3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717" y="6578771"/>
                <a:ext cx="293290" cy="12132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41A3CE-75B2-C84F-8CDE-9CE922CCAB00}"/>
                </a:ext>
              </a:extLst>
            </p:cNvPr>
            <p:cNvGrpSpPr/>
            <p:nvPr/>
          </p:nvGrpSpPr>
          <p:grpSpPr>
            <a:xfrm>
              <a:off x="7207042" y="3243114"/>
              <a:ext cx="3799820" cy="4431369"/>
              <a:chOff x="7271945" y="3250302"/>
              <a:chExt cx="3799820" cy="443136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002556-9837-B645-939B-9C4BDD00B604}"/>
                  </a:ext>
                </a:extLst>
              </p:cNvPr>
              <p:cNvSpPr txBox="1"/>
              <p:nvPr/>
            </p:nvSpPr>
            <p:spPr>
              <a:xfrm>
                <a:off x="8320824" y="3250302"/>
                <a:ext cx="1702061" cy="42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(C) 3D OCT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EEEE7A2-B2EB-C24B-9094-7D1C73578300}"/>
                  </a:ext>
                </a:extLst>
              </p:cNvPr>
              <p:cNvGrpSpPr/>
              <p:nvPr/>
            </p:nvGrpSpPr>
            <p:grpSpPr>
              <a:xfrm>
                <a:off x="7271945" y="3800871"/>
                <a:ext cx="3799820" cy="3880800"/>
                <a:chOff x="6812789" y="3901465"/>
                <a:chExt cx="3799820" cy="3799820"/>
              </a:xfrm>
            </p:grpSpPr>
            <p:pic>
              <p:nvPicPr>
                <p:cNvPr id="3" name="Picture 2" descr="A volcano erupting at night&#10;&#10;Description automatically generated">
                  <a:extLst>
                    <a:ext uri="{FF2B5EF4-FFF2-40B4-BE49-F238E27FC236}">
                      <a16:creationId xmlns:a16="http://schemas.microsoft.com/office/drawing/2014/main" id="{82D6624D-C95A-3047-BAC4-91A1A2D87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12789" y="3901465"/>
                  <a:ext cx="3799820" cy="3799820"/>
                </a:xfrm>
                <a:prstGeom prst="rect">
                  <a:avLst/>
                </a:prstGeom>
              </p:spPr>
            </p:pic>
            <p:sp>
              <p:nvSpPr>
                <p:cNvPr id="28" name="Diamond 27">
                  <a:extLst>
                    <a:ext uri="{FF2B5EF4-FFF2-40B4-BE49-F238E27FC236}">
                      <a16:creationId xmlns:a16="http://schemas.microsoft.com/office/drawing/2014/main" id="{53F15400-BCB7-834D-B354-DC297AF3E57E}"/>
                    </a:ext>
                  </a:extLst>
                </p:cNvPr>
                <p:cNvSpPr/>
                <p:nvPr/>
              </p:nvSpPr>
              <p:spPr>
                <a:xfrm>
                  <a:off x="7459033" y="5495183"/>
                  <a:ext cx="216000" cy="216000"/>
                </a:xfrm>
                <a:prstGeom prst="diamond">
                  <a:avLst/>
                </a:prstGeom>
                <a:solidFill>
                  <a:srgbClr val="00B050"/>
                </a:solidFill>
                <a:ln w="222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24FCC5A-2E24-864F-BEBC-2323ACD4BBE0}"/>
                    </a:ext>
                  </a:extLst>
                </p:cNvPr>
                <p:cNvCxnSpPr/>
                <p:nvPr/>
              </p:nvCxnSpPr>
              <p:spPr>
                <a:xfrm>
                  <a:off x="7736860" y="5650409"/>
                  <a:ext cx="360218" cy="204674"/>
                </a:xfrm>
                <a:prstGeom prst="straightConnector1">
                  <a:avLst/>
                </a:prstGeom>
                <a:ln w="3492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5-Point Star 33">
                  <a:extLst>
                    <a:ext uri="{FF2B5EF4-FFF2-40B4-BE49-F238E27FC236}">
                      <a16:creationId xmlns:a16="http://schemas.microsoft.com/office/drawing/2014/main" id="{9AAFF87F-E32E-0F47-A304-48A6CFCCFE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41859" y="5873250"/>
                  <a:ext cx="36022" cy="36000"/>
                </a:xfrm>
                <a:prstGeom prst="star5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5-Point Star 34">
                  <a:extLst>
                    <a:ext uri="{FF2B5EF4-FFF2-40B4-BE49-F238E27FC236}">
                      <a16:creationId xmlns:a16="http://schemas.microsoft.com/office/drawing/2014/main" id="{2C14F151-D442-874D-83A3-8F1C3B8FBF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63856" y="6773250"/>
                  <a:ext cx="36022" cy="36000"/>
                </a:xfrm>
                <a:prstGeom prst="star5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Left Brace 42">
                  <a:extLst>
                    <a:ext uri="{FF2B5EF4-FFF2-40B4-BE49-F238E27FC236}">
                      <a16:creationId xmlns:a16="http://schemas.microsoft.com/office/drawing/2014/main" id="{3CBFA2F4-9DB0-034A-9C05-BABDE67A00A7}"/>
                    </a:ext>
                  </a:extLst>
                </p:cNvPr>
                <p:cNvSpPr/>
                <p:nvPr/>
              </p:nvSpPr>
              <p:spPr>
                <a:xfrm rot="20446474">
                  <a:off x="7970803" y="5916221"/>
                  <a:ext cx="181450" cy="953069"/>
                </a:xfrm>
                <a:prstGeom prst="leftBrace">
                  <a:avLst>
                    <a:gd name="adj1" fmla="val 45834"/>
                    <a:gd name="adj2" fmla="val 49539"/>
                  </a:avLst>
                </a:prstGeom>
                <a:ln w="127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E9F58E2-74C9-EA43-B2AD-88D595014F17}"/>
                    </a:ext>
                  </a:extLst>
                </p:cNvPr>
                <p:cNvSpPr txBox="1"/>
                <p:nvPr/>
              </p:nvSpPr>
              <p:spPr>
                <a:xfrm rot="20486179">
                  <a:off x="7421679" y="6285083"/>
                  <a:ext cx="96500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3.5mm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577E0C-EFBA-DC40-9AE2-56CAA858C3AE}"/>
                    </a:ext>
                  </a:extLst>
                </p:cNvPr>
                <p:cNvSpPr txBox="1"/>
                <p:nvPr/>
              </p:nvSpPr>
              <p:spPr>
                <a:xfrm>
                  <a:off x="9332500" y="6624584"/>
                  <a:ext cx="7320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6B5C2B89-82D4-334E-BEBE-89175C0DB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79462" y="6872589"/>
                  <a:ext cx="191874" cy="273727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EB7E1A4D-919D-944A-BD30-05514E0742A4}"/>
                    </a:ext>
                  </a:extLst>
                </p:cNvPr>
                <p:cNvCxnSpPr>
                  <a:cxnSpLocks/>
                  <a:stCxn id="58" idx="1"/>
                </p:cNvCxnSpPr>
                <p:nvPr/>
              </p:nvCxnSpPr>
              <p:spPr>
                <a:xfrm flipH="1" flipV="1">
                  <a:off x="9112144" y="6728344"/>
                  <a:ext cx="220356" cy="80906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0F1AD3-B337-264D-9F33-4CAB1D0DF6E6}"/>
                    </a:ext>
                  </a:extLst>
                </p:cNvPr>
                <p:cNvSpPr txBox="1"/>
                <p:nvPr/>
              </p:nvSpPr>
              <p:spPr>
                <a:xfrm>
                  <a:off x="7792465" y="7097330"/>
                  <a:ext cx="7320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RW</a:t>
                  </a:r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416D1197-CC7E-7045-ACDB-9415550B09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4233" y="5170294"/>
                  <a:ext cx="276972" cy="286655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435D0A1-DDAF-4F40-9631-777C7E6C1E08}"/>
                    </a:ext>
                  </a:extLst>
                </p:cNvPr>
                <p:cNvSpPr txBox="1"/>
                <p:nvPr/>
              </p:nvSpPr>
              <p:spPr>
                <a:xfrm>
                  <a:off x="9429681" y="4938752"/>
                  <a:ext cx="6808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99FB1757-521D-5747-82E0-F1D3FAD9F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5575" y="6392756"/>
                  <a:ext cx="341099" cy="16621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51087BE-E00B-3646-8E31-E3808E0AC15E}"/>
                    </a:ext>
                  </a:extLst>
                </p:cNvPr>
                <p:cNvSpPr txBox="1"/>
                <p:nvPr/>
              </p:nvSpPr>
              <p:spPr>
                <a:xfrm>
                  <a:off x="8476746" y="6259155"/>
                  <a:ext cx="98326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chemeClr val="bg1"/>
                      </a:solidFill>
                    </a:rPr>
                    <a:t>UMBO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1948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503A22-BA0F-0547-ADBD-A9C9025D1CE3}"/>
              </a:ext>
            </a:extLst>
          </p:cNvPr>
          <p:cNvGrpSpPr/>
          <p:nvPr/>
        </p:nvGrpSpPr>
        <p:grpSpPr>
          <a:xfrm>
            <a:off x="759950" y="1889059"/>
            <a:ext cx="3073352" cy="4245053"/>
            <a:chOff x="47074" y="2989812"/>
            <a:chExt cx="3510760" cy="4639723"/>
          </a:xfrm>
        </p:grpSpPr>
        <p:pic>
          <p:nvPicPr>
            <p:cNvPr id="9" name="Picture 8" descr="A picture containing indoor, cup, doughnut, music&#10;&#10;Description automatically generated">
              <a:extLst>
                <a:ext uri="{FF2B5EF4-FFF2-40B4-BE49-F238E27FC236}">
                  <a16:creationId xmlns:a16="http://schemas.microsoft.com/office/drawing/2014/main" id="{F02E6AF1-A898-A346-9585-BB48025F2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7074" y="4117878"/>
              <a:ext cx="3510760" cy="35116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CDDE25-089E-B341-8F97-CAE76DA9DD16}"/>
                </a:ext>
              </a:extLst>
            </p:cNvPr>
            <p:cNvSpPr txBox="1"/>
            <p:nvPr/>
          </p:nvSpPr>
          <p:spPr>
            <a:xfrm>
              <a:off x="500839" y="2989812"/>
              <a:ext cx="3056995" cy="422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(A) Otoscopic Image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002556-9837-B645-939B-9C4BDD00B604}"/>
              </a:ext>
            </a:extLst>
          </p:cNvPr>
          <p:cNvSpPr txBox="1"/>
          <p:nvPr/>
        </p:nvSpPr>
        <p:spPr>
          <a:xfrm>
            <a:off x="2855179" y="836639"/>
            <a:ext cx="1956245" cy="39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(C) 3D OCT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5B1216-4B88-0A4F-B38D-BF0FEF7A7803}"/>
              </a:ext>
            </a:extLst>
          </p:cNvPr>
          <p:cNvGrpSpPr/>
          <p:nvPr/>
        </p:nvGrpSpPr>
        <p:grpSpPr>
          <a:xfrm>
            <a:off x="356405" y="5613847"/>
            <a:ext cx="763544" cy="737775"/>
            <a:chOff x="161023" y="5601490"/>
            <a:chExt cx="763544" cy="73777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619790A-D722-C34E-A604-F66B06BC47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568" y="5601490"/>
              <a:ext cx="431999" cy="432000"/>
              <a:chOff x="4098114" y="3061575"/>
              <a:chExt cx="295011" cy="295012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7F0D23C8-BB38-2B47-8A5E-793619CD5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9815" y="3061575"/>
                <a:ext cx="0" cy="295011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E4408EE-A810-3F4D-91C7-5DAF7111A6D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245620" y="3209081"/>
                <a:ext cx="0" cy="295011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1232A9D-8673-3C48-B742-FC764ABE0EC8}"/>
                    </a:ext>
                  </a:extLst>
                </p:cNvPr>
                <p:cNvSpPr txBox="1"/>
                <p:nvPr/>
              </p:nvSpPr>
              <p:spPr>
                <a:xfrm>
                  <a:off x="492568" y="5969933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i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1232A9D-8673-3C48-B742-FC764ABE0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68" y="5969933"/>
                  <a:ext cx="36798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42DF6EA-3E65-3249-9B64-8B2D92D47D11}"/>
                    </a:ext>
                  </a:extLst>
                </p:cNvPr>
                <p:cNvSpPr txBox="1"/>
                <p:nvPr/>
              </p:nvSpPr>
              <p:spPr>
                <a:xfrm>
                  <a:off x="161023" y="5688475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42DF6EA-3E65-3249-9B64-8B2D92D47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23" y="5688475"/>
                  <a:ext cx="37138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281DD2-CEEE-E140-9C2F-ACE6261E98C7}"/>
                </a:ext>
              </a:extLst>
            </p:cNvPr>
            <p:cNvSpPr/>
            <p:nvPr/>
          </p:nvSpPr>
          <p:spPr>
            <a:xfrm>
              <a:off x="473751" y="598580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A8ABFE8-9BB5-5E4A-9CBD-C2DEEF0684CF}"/>
              </a:ext>
            </a:extLst>
          </p:cNvPr>
          <p:cNvGrpSpPr/>
          <p:nvPr/>
        </p:nvGrpSpPr>
        <p:grpSpPr>
          <a:xfrm>
            <a:off x="5072754" y="3359787"/>
            <a:ext cx="3353675" cy="3373782"/>
            <a:chOff x="4858149" y="2864424"/>
            <a:chExt cx="3353675" cy="337378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F6908F-8D3D-9145-A9CF-CC78E690A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4858149" y="2884531"/>
              <a:ext cx="3353675" cy="335367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577E0C-EFBA-DC40-9AE2-56CAA858C3AE}"/>
                </a:ext>
              </a:extLst>
            </p:cNvPr>
            <p:cNvSpPr txBox="1"/>
            <p:nvPr/>
          </p:nvSpPr>
          <p:spPr>
            <a:xfrm>
              <a:off x="6969518" y="5568421"/>
              <a:ext cx="640848" cy="345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CP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B5C2B89-82D4-334E-BEBE-89175C0DB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2644" y="5403528"/>
              <a:ext cx="129421" cy="31914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B7E1A4D-919D-944A-BD30-05514E0742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44281" y="5307263"/>
              <a:ext cx="329952" cy="30628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0F1AD3-B337-264D-9F33-4CAB1D0DF6E6}"/>
                </a:ext>
              </a:extLst>
            </p:cNvPr>
            <p:cNvSpPr txBox="1"/>
            <p:nvPr/>
          </p:nvSpPr>
          <p:spPr>
            <a:xfrm>
              <a:off x="5940548" y="5639185"/>
              <a:ext cx="751120" cy="369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RWN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16D1197-CC7E-7045-ACDB-9415550B09A2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6948641" y="3331622"/>
              <a:ext cx="121232" cy="38972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35D0A1-DDAF-4F40-9631-777C7E6C1E08}"/>
                </a:ext>
              </a:extLst>
            </p:cNvPr>
            <p:cNvSpPr txBox="1"/>
            <p:nvPr/>
          </p:nvSpPr>
          <p:spPr>
            <a:xfrm>
              <a:off x="6771840" y="2986505"/>
              <a:ext cx="596065" cy="345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TM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9FB1757-521D-5747-82E0-F1D3FAD9FF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5553" y="5007275"/>
              <a:ext cx="172408" cy="14939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51087BE-E00B-3646-8E31-E3808E0AC15E}"/>
                </a:ext>
              </a:extLst>
            </p:cNvPr>
            <p:cNvSpPr txBox="1"/>
            <p:nvPr/>
          </p:nvSpPr>
          <p:spPr>
            <a:xfrm>
              <a:off x="7205553" y="5095751"/>
              <a:ext cx="860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U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801947E-1034-584D-AC7F-401082DB03DA}"/>
                </a:ext>
              </a:extLst>
            </p:cNvPr>
            <p:cNvGrpSpPr/>
            <p:nvPr/>
          </p:nvGrpSpPr>
          <p:grpSpPr>
            <a:xfrm>
              <a:off x="5778025" y="2864424"/>
              <a:ext cx="2319598" cy="2228381"/>
              <a:chOff x="5778025" y="2864424"/>
              <a:chExt cx="2319598" cy="2228381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DD37E2C-C57B-944F-887D-CCE7D2157151}"/>
                  </a:ext>
                </a:extLst>
              </p:cNvPr>
              <p:cNvGrpSpPr/>
              <p:nvPr/>
            </p:nvGrpSpPr>
            <p:grpSpPr>
              <a:xfrm>
                <a:off x="7510562" y="2864424"/>
                <a:ext cx="587061" cy="909453"/>
                <a:chOff x="3772823" y="6317103"/>
                <a:chExt cx="587061" cy="909453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F89CF15C-D6CA-5E4F-8575-603B889925AE}"/>
                    </a:ext>
                  </a:extLst>
                </p:cNvPr>
                <p:cNvGrpSpPr/>
                <p:nvPr/>
              </p:nvGrpSpPr>
              <p:grpSpPr>
                <a:xfrm>
                  <a:off x="3772823" y="6481155"/>
                  <a:ext cx="587061" cy="745401"/>
                  <a:chOff x="3772823" y="6481155"/>
                  <a:chExt cx="587061" cy="745401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76974B78-162A-EB4F-A6FA-92F26416F4D7}"/>
                      </a:ext>
                    </a:extLst>
                  </p:cNvPr>
                  <p:cNvGrpSpPr/>
                  <p:nvPr/>
                </p:nvGrpSpPr>
                <p:grpSpPr>
                  <a:xfrm rot="1768982">
                    <a:off x="3772823" y="6481155"/>
                    <a:ext cx="587061" cy="745401"/>
                    <a:chOff x="4093179" y="2428833"/>
                    <a:chExt cx="587061" cy="745401"/>
                  </a:xfrm>
                </p:grpSpPr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4C64CDFD-2469-384D-B949-3EE190F33F4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4181466" y="2729873"/>
                      <a:ext cx="431999" cy="405768"/>
                      <a:chOff x="4138294" y="3027212"/>
                      <a:chExt cx="256531" cy="277097"/>
                    </a:xfrm>
                  </p:grpSpPr>
                  <p:cxnSp>
                    <p:nvCxnSpPr>
                      <p:cNvPr id="89" name="Straight Arrow Connector 88">
                        <a:extLst>
                          <a:ext uri="{FF2B5EF4-FFF2-40B4-BE49-F238E27FC236}">
                            <a16:creationId xmlns:a16="http://schemas.microsoft.com/office/drawing/2014/main" id="{18CFDEC3-D14D-524A-A650-D0248AD2E11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9831018">
                        <a:off x="4196790" y="3027212"/>
                        <a:ext cx="58021" cy="277097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Straight Arrow Connector 89">
                        <a:extLst>
                          <a:ext uri="{FF2B5EF4-FFF2-40B4-BE49-F238E27FC236}">
                            <a16:creationId xmlns:a16="http://schemas.microsoft.com/office/drawing/2014/main" id="{F7BAC0D5-E663-0947-8582-5C2FA2B0B6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V="1">
                        <a:off x="4266560" y="2933309"/>
                        <a:ext cx="0" cy="256531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63C7F242-234F-0147-95FF-7A20F89C086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8416406" flipV="1">
                          <a:off x="4103298" y="2815021"/>
                          <a:ext cx="34909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i="1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63C7F242-234F-0147-95FF-7A20F89C086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8416406" flipV="1">
                          <a:off x="4103298" y="2815021"/>
                          <a:ext cx="349094" cy="369332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362D35F-7B0B-3749-A0FC-6072B89FC20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08856" y="2428833"/>
                          <a:ext cx="37138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accent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362D35F-7B0B-3749-A0FC-6072B89FC20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08856" y="2428833"/>
                          <a:ext cx="371384" cy="3693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0A8EAAA8-5492-2845-93E0-BF4EC9734A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06869" y="6500662"/>
                    <a:ext cx="312279" cy="23850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5C19BC41-6C1F-6740-B19F-3AB84C4B03E8}"/>
                        </a:ext>
                      </a:extLst>
                    </p:cNvPr>
                    <p:cNvSpPr txBox="1"/>
                    <p:nvPr/>
                  </p:nvSpPr>
                  <p:spPr>
                    <a:xfrm rot="1768982">
                      <a:off x="3825074" y="6317103"/>
                      <a:ext cx="36798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i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5C19BC41-6C1F-6740-B19F-3AB84C4B03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768982">
                      <a:off x="3825074" y="6317103"/>
                      <a:ext cx="367986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A7A86F2-6C7A-BD43-A8F8-6120656458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78025" y="4751111"/>
                <a:ext cx="316046" cy="9150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3085492-1996-C543-A217-BEC705989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5655" y="4998594"/>
                <a:ext cx="204996" cy="9421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908E4CB-5BAE-2148-990B-EFB468D23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4812" y="4706608"/>
                <a:ext cx="166981" cy="73598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2C562AC-DB81-7643-B514-133D9C73D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398" y="4745295"/>
                <a:ext cx="158667" cy="287331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EDFAFAF-E14A-3E47-87E5-A8556092742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2987"/>
          <a:stretch/>
        </p:blipFill>
        <p:spPr>
          <a:xfrm>
            <a:off x="8714892" y="836639"/>
            <a:ext cx="2131527" cy="7972824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4C943AB8-6CE3-8241-AAF7-BC0F172D4BA4}"/>
              </a:ext>
            </a:extLst>
          </p:cNvPr>
          <p:cNvSpPr/>
          <p:nvPr/>
        </p:nvSpPr>
        <p:spPr>
          <a:xfrm>
            <a:off x="10043909" y="3903637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6FFDE5-BCBF-9A43-9549-6B22095FDBAB}"/>
              </a:ext>
            </a:extLst>
          </p:cNvPr>
          <p:cNvSpPr txBox="1"/>
          <p:nvPr/>
        </p:nvSpPr>
        <p:spPr>
          <a:xfrm>
            <a:off x="10300406" y="3837181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white alignment maker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B9E87D4-1055-934A-B381-834C73550546}"/>
              </a:ext>
            </a:extLst>
          </p:cNvPr>
          <p:cNvCxnSpPr>
            <a:cxnSpLocks/>
          </p:cNvCxnSpPr>
          <p:nvPr/>
        </p:nvCxnSpPr>
        <p:spPr>
          <a:xfrm>
            <a:off x="9566238" y="4035754"/>
            <a:ext cx="428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45E7FE-CBF0-5540-AC15-6F18FD193655}"/>
              </a:ext>
            </a:extLst>
          </p:cNvPr>
          <p:cNvCxnSpPr>
            <a:cxnSpLocks/>
          </p:cNvCxnSpPr>
          <p:nvPr/>
        </p:nvCxnSpPr>
        <p:spPr>
          <a:xfrm>
            <a:off x="9640237" y="4046195"/>
            <a:ext cx="0" cy="67270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BF0DF0C-BB69-1C4D-B87A-0F7CA46597CE}"/>
              </a:ext>
            </a:extLst>
          </p:cNvPr>
          <p:cNvSpPr txBox="1"/>
          <p:nvPr/>
        </p:nvSpPr>
        <p:spPr>
          <a:xfrm>
            <a:off x="9612629" y="4298053"/>
            <a:ext cx="98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1.5 mm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4E3BD7-FB72-D44C-83D7-4A37CF169548}"/>
              </a:ext>
            </a:extLst>
          </p:cNvPr>
          <p:cNvCxnSpPr>
            <a:cxnSpLocks/>
          </p:cNvCxnSpPr>
          <p:nvPr/>
        </p:nvCxnSpPr>
        <p:spPr>
          <a:xfrm>
            <a:off x="9544620" y="4743549"/>
            <a:ext cx="428834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D0FC707-3436-DE4E-B5F5-6705C0D31797}"/>
              </a:ext>
            </a:extLst>
          </p:cNvPr>
          <p:cNvSpPr/>
          <p:nvPr/>
        </p:nvSpPr>
        <p:spPr>
          <a:xfrm>
            <a:off x="5725995" y="5243004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795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9DA2A48-BDC6-E547-99D0-05BEE9F85447}"/>
              </a:ext>
            </a:extLst>
          </p:cNvPr>
          <p:cNvGrpSpPr/>
          <p:nvPr/>
        </p:nvGrpSpPr>
        <p:grpSpPr>
          <a:xfrm>
            <a:off x="314089" y="1753646"/>
            <a:ext cx="12173421" cy="5743037"/>
            <a:chOff x="329543" y="1753770"/>
            <a:chExt cx="13252356" cy="56267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CDDE25-089E-B341-8F97-CAE76DA9DD16}"/>
                </a:ext>
              </a:extLst>
            </p:cNvPr>
            <p:cNvSpPr txBox="1"/>
            <p:nvPr/>
          </p:nvSpPr>
          <p:spPr>
            <a:xfrm>
              <a:off x="1772248" y="1759768"/>
              <a:ext cx="2676122" cy="33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(A) Otoscopic Image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002556-9837-B645-939B-9C4BDD00B604}"/>
                </a:ext>
              </a:extLst>
            </p:cNvPr>
            <p:cNvSpPr txBox="1"/>
            <p:nvPr/>
          </p:nvSpPr>
          <p:spPr>
            <a:xfrm>
              <a:off x="6700459" y="1779229"/>
              <a:ext cx="1956245" cy="33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(B) 3D OCT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3D5110-0AF9-B34C-B75A-31B75CF36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0477359" y="2348761"/>
              <a:ext cx="2502115" cy="503174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4304FE-F35A-DE41-B9B6-06E81A16431E}"/>
                </a:ext>
              </a:extLst>
            </p:cNvPr>
            <p:cNvGrpSpPr/>
            <p:nvPr/>
          </p:nvGrpSpPr>
          <p:grpSpPr>
            <a:xfrm>
              <a:off x="329543" y="2816347"/>
              <a:ext cx="4396583" cy="4402346"/>
              <a:chOff x="329543" y="2816347"/>
              <a:chExt cx="4396583" cy="4402346"/>
            </a:xfrm>
          </p:grpSpPr>
          <p:pic>
            <p:nvPicPr>
              <p:cNvPr id="9" name="Picture 8" descr="A picture containing indoor, cup, doughnut, music&#10;&#10;Description automatically generated">
                <a:extLst>
                  <a:ext uri="{FF2B5EF4-FFF2-40B4-BE49-F238E27FC236}">
                    <a16:creationId xmlns:a16="http://schemas.microsoft.com/office/drawing/2014/main" id="{F02E6AF1-A898-A346-9585-BB48025F2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07539" y="2816347"/>
                <a:ext cx="3918587" cy="4096569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B5B1216-4B88-0A4F-B38D-BF0FEF7A7803}"/>
                  </a:ext>
                </a:extLst>
              </p:cNvPr>
              <p:cNvGrpSpPr/>
              <p:nvPr/>
            </p:nvGrpSpPr>
            <p:grpSpPr>
              <a:xfrm>
                <a:off x="329543" y="6480918"/>
                <a:ext cx="763544" cy="737775"/>
                <a:chOff x="161023" y="5601490"/>
                <a:chExt cx="763544" cy="737775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619790A-D722-C34E-A604-F66B06BC47C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92568" y="5601490"/>
                  <a:ext cx="431999" cy="432000"/>
                  <a:chOff x="4098114" y="3061575"/>
                  <a:chExt cx="295011" cy="295012"/>
                </a:xfrm>
              </p:grpSpPr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7F0D23C8-BB38-2B47-8A5E-793619CD5F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99815" y="3061575"/>
                    <a:ext cx="0" cy="295011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9E4408EE-A810-3F4D-91C7-5DAF7111A6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4245620" y="3209081"/>
                    <a:ext cx="0" cy="295011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1232A9D-8673-3C48-B742-FC764ABE0E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568" y="5969933"/>
                      <a:ext cx="36798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i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1232A9D-8673-3C48-B742-FC764ABE0E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568" y="5969933"/>
                      <a:ext cx="36798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C42DF6EA-3E65-3249-9B64-8B2D92D47D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023" y="5688475"/>
                      <a:ext cx="3713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i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C42DF6EA-3E65-3249-9B64-8B2D92D47D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023" y="5688475"/>
                      <a:ext cx="37138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4281DD2-CEEE-E140-9C2F-ACE6261E98C7}"/>
                    </a:ext>
                  </a:extLst>
                </p:cNvPr>
                <p:cNvSpPr/>
                <p:nvPr/>
              </p:nvSpPr>
              <p:spPr>
                <a:xfrm>
                  <a:off x="473751" y="5985807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EB74E9-D1BF-EF4F-BFBA-A8F489CC3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103978" y="2692150"/>
              <a:ext cx="4738591" cy="429647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6ECD828-07AC-F447-B370-093837498385}"/>
                </a:ext>
              </a:extLst>
            </p:cNvPr>
            <p:cNvSpPr txBox="1"/>
            <p:nvPr/>
          </p:nvSpPr>
          <p:spPr>
            <a:xfrm>
              <a:off x="10157396" y="1753770"/>
              <a:ext cx="3424503" cy="3316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(C) </a:t>
              </a:r>
              <a:r>
                <a:rPr lang="en-CA" sz="1600" b="1" dirty="0"/>
                <a:t>Slim Modiolar Electrode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461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FCDDE25-089E-B341-8F97-CAE76DA9DD16}"/>
              </a:ext>
            </a:extLst>
          </p:cNvPr>
          <p:cNvSpPr txBox="1"/>
          <p:nvPr/>
        </p:nvSpPr>
        <p:spPr>
          <a:xfrm>
            <a:off x="1654792" y="1759768"/>
            <a:ext cx="2458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(A) Otoscopic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02556-9837-B645-939B-9C4BDD00B604}"/>
              </a:ext>
            </a:extLst>
          </p:cNvPr>
          <p:cNvSpPr txBox="1"/>
          <p:nvPr/>
        </p:nvSpPr>
        <p:spPr>
          <a:xfrm>
            <a:off x="6181775" y="1779631"/>
            <a:ext cx="179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(B) 3D OCT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304FE-F35A-DE41-B9B6-06E81A16431E}"/>
              </a:ext>
            </a:extLst>
          </p:cNvPr>
          <p:cNvGrpSpPr/>
          <p:nvPr/>
        </p:nvGrpSpPr>
        <p:grpSpPr>
          <a:xfrm>
            <a:off x="329544" y="2838186"/>
            <a:ext cx="4038637" cy="4493342"/>
            <a:chOff x="329543" y="2816347"/>
            <a:chExt cx="4396583" cy="4402346"/>
          </a:xfrm>
        </p:grpSpPr>
        <p:pic>
          <p:nvPicPr>
            <p:cNvPr id="9" name="Picture 8" descr="A picture containing indoor, cup, doughnut, music&#10;&#10;Description automatically generated">
              <a:extLst>
                <a:ext uri="{FF2B5EF4-FFF2-40B4-BE49-F238E27FC236}">
                  <a16:creationId xmlns:a16="http://schemas.microsoft.com/office/drawing/2014/main" id="{F02E6AF1-A898-A346-9585-BB48025F2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07539" y="2816347"/>
              <a:ext cx="3918587" cy="4096569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B5B1216-4B88-0A4F-B38D-BF0FEF7A7803}"/>
                </a:ext>
              </a:extLst>
            </p:cNvPr>
            <p:cNvGrpSpPr/>
            <p:nvPr/>
          </p:nvGrpSpPr>
          <p:grpSpPr>
            <a:xfrm>
              <a:off x="329543" y="6480918"/>
              <a:ext cx="763544" cy="737775"/>
              <a:chOff x="161023" y="5601490"/>
              <a:chExt cx="763544" cy="73777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7619790A-D722-C34E-A604-F66B06BC47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2568" y="5601490"/>
                <a:ext cx="431999" cy="432000"/>
                <a:chOff x="4098114" y="3061575"/>
                <a:chExt cx="295011" cy="295012"/>
              </a:xfrm>
            </p:grpSpPr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F0D23C8-BB38-2B47-8A5E-793619CD5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9815" y="3061575"/>
                  <a:ext cx="0" cy="295011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9E4408EE-A810-3F4D-91C7-5DAF7111A6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4245620" y="3209081"/>
                  <a:ext cx="0" cy="295011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1232A9D-8673-3C48-B742-FC764ABE0EC8}"/>
                      </a:ext>
                    </a:extLst>
                  </p:cNvPr>
                  <p:cNvSpPr txBox="1"/>
                  <p:nvPr/>
                </p:nvSpPr>
                <p:spPr>
                  <a:xfrm>
                    <a:off x="492568" y="5969933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1232A9D-8673-3C48-B742-FC764ABE0E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568" y="5969933"/>
                    <a:ext cx="36798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42DF6EA-3E65-3249-9B64-8B2D92D4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161023" y="5688475"/>
                    <a:ext cx="371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i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42DF6EA-3E65-3249-9B64-8B2D92D4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023" y="5688475"/>
                    <a:ext cx="371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4281DD2-CEEE-E140-9C2F-ACE6261E98C7}"/>
                  </a:ext>
                </a:extLst>
              </p:cNvPr>
              <p:cNvSpPr/>
              <p:nvPr/>
            </p:nvSpPr>
            <p:spPr>
              <a:xfrm>
                <a:off x="473751" y="5985807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EB74E9-D1BF-EF4F-BFBA-A8F489CC34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15270" y="2695059"/>
            <a:ext cx="4352800" cy="441801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6ECD828-07AC-F447-B370-093837498385}"/>
              </a:ext>
            </a:extLst>
          </p:cNvPr>
          <p:cNvSpPr txBox="1"/>
          <p:nvPr/>
        </p:nvSpPr>
        <p:spPr>
          <a:xfrm>
            <a:off x="9357266" y="1753646"/>
            <a:ext cx="31456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(C) </a:t>
            </a:r>
            <a:r>
              <a:rPr lang="en-CA" sz="1600" b="1" dirty="0"/>
              <a:t>Slim Modiolar Electrode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97A4B-E98B-5F4F-AE1C-AEBCCDC25E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639451" y="2608229"/>
            <a:ext cx="2199353" cy="43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35D885-7F56-024C-8582-C6C0C1A08DE8}"/>
                  </a:ext>
                </a:extLst>
              </p:cNvPr>
              <p:cNvSpPr txBox="1"/>
              <p:nvPr/>
            </p:nvSpPr>
            <p:spPr>
              <a:xfrm>
                <a:off x="3605845" y="4810841"/>
                <a:ext cx="13386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CA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</m:t>
                      </m:r>
                      <m:r>
                        <a:rPr lang="en-CA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CA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35D885-7F56-024C-8582-C6C0C1A08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845" y="4810841"/>
                <a:ext cx="1338674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FCDDE25-089E-B341-8F97-CAE76DA9DD16}"/>
              </a:ext>
            </a:extLst>
          </p:cNvPr>
          <p:cNvSpPr txBox="1"/>
          <p:nvPr/>
        </p:nvSpPr>
        <p:spPr>
          <a:xfrm>
            <a:off x="949016" y="2197978"/>
            <a:ext cx="2676122" cy="38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(A) Otoscopic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0ECC0-1DF6-C04E-AF5A-0B2B6D5C2786}"/>
              </a:ext>
            </a:extLst>
          </p:cNvPr>
          <p:cNvSpPr txBox="1"/>
          <p:nvPr/>
        </p:nvSpPr>
        <p:spPr>
          <a:xfrm>
            <a:off x="4816668" y="2178928"/>
            <a:ext cx="1956245" cy="39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(B) 2D OCT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02556-9837-B645-939B-9C4BDD00B604}"/>
              </a:ext>
            </a:extLst>
          </p:cNvPr>
          <p:cNvSpPr txBox="1"/>
          <p:nvPr/>
        </p:nvSpPr>
        <p:spPr>
          <a:xfrm>
            <a:off x="8360597" y="2151590"/>
            <a:ext cx="1956245" cy="39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(C) 3D OCT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FE7A3-99FC-D841-AC75-8A469119B6B4}"/>
              </a:ext>
            </a:extLst>
          </p:cNvPr>
          <p:cNvSpPr txBox="1"/>
          <p:nvPr/>
        </p:nvSpPr>
        <p:spPr>
          <a:xfrm>
            <a:off x="7822954" y="789970"/>
            <a:ext cx="1410148" cy="38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(D) CI632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98F6ED-5F07-2D41-9A8C-8798F339CA4B}"/>
              </a:ext>
            </a:extLst>
          </p:cNvPr>
          <p:cNvGrpSpPr/>
          <p:nvPr/>
        </p:nvGrpSpPr>
        <p:grpSpPr>
          <a:xfrm>
            <a:off x="3495759" y="2489887"/>
            <a:ext cx="968511" cy="3707360"/>
            <a:chOff x="3495759" y="2489887"/>
            <a:chExt cx="968511" cy="37073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3D5110-0AF9-B34C-B75A-31B75CF36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H="1">
              <a:off x="2079063" y="3906583"/>
              <a:ext cx="3707360" cy="873967"/>
            </a:xfrm>
            <a:prstGeom prst="rect">
              <a:avLst/>
            </a:prstGeom>
          </p:spPr>
        </p:pic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332FAAB2-1179-DA4E-A509-08B4FD4B3B62}"/>
                </a:ext>
              </a:extLst>
            </p:cNvPr>
            <p:cNvSpPr/>
            <p:nvPr/>
          </p:nvSpPr>
          <p:spPr>
            <a:xfrm>
              <a:off x="4275182" y="3758430"/>
              <a:ext cx="189088" cy="197626"/>
            </a:xfrm>
            <a:prstGeom prst="diamond">
              <a:avLst/>
            </a:prstGeom>
            <a:solidFill>
              <a:srgbClr val="00B050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7F7BB915-D2A6-1F45-B0C9-E4A0AC81F15A}"/>
                </a:ext>
              </a:extLst>
            </p:cNvPr>
            <p:cNvSpPr/>
            <p:nvPr/>
          </p:nvSpPr>
          <p:spPr>
            <a:xfrm>
              <a:off x="3775834" y="4092820"/>
              <a:ext cx="156910" cy="568833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B69FF6-B32B-5D44-864C-C27AD3860AE7}"/>
              </a:ext>
            </a:extLst>
          </p:cNvPr>
          <p:cNvGrpSpPr/>
          <p:nvPr/>
        </p:nvGrpSpPr>
        <p:grpSpPr>
          <a:xfrm>
            <a:off x="-1035714" y="3135103"/>
            <a:ext cx="3464115" cy="3212944"/>
            <a:chOff x="161023" y="3230087"/>
            <a:chExt cx="3464115" cy="3212944"/>
          </a:xfrm>
        </p:grpSpPr>
        <p:pic>
          <p:nvPicPr>
            <p:cNvPr id="9" name="Picture 8" descr="A picture containing indoor, cup, doughnut, music&#10;&#10;Description automatically generated">
              <a:extLst>
                <a:ext uri="{FF2B5EF4-FFF2-40B4-BE49-F238E27FC236}">
                  <a16:creationId xmlns:a16="http://schemas.microsoft.com/office/drawing/2014/main" id="{F02E6AF1-A898-A346-9585-BB48025F2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51786" y="3230087"/>
              <a:ext cx="3073352" cy="3212944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B5B1216-4B88-0A4F-B38D-BF0FEF7A7803}"/>
                </a:ext>
              </a:extLst>
            </p:cNvPr>
            <p:cNvGrpSpPr/>
            <p:nvPr/>
          </p:nvGrpSpPr>
          <p:grpSpPr>
            <a:xfrm>
              <a:off x="161023" y="5601490"/>
              <a:ext cx="763544" cy="737775"/>
              <a:chOff x="161023" y="5601490"/>
              <a:chExt cx="763544" cy="73777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7619790A-D722-C34E-A604-F66B06BC47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2568" y="5601490"/>
                <a:ext cx="431999" cy="432000"/>
                <a:chOff x="4098114" y="3061575"/>
                <a:chExt cx="295011" cy="295012"/>
              </a:xfrm>
            </p:grpSpPr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F0D23C8-BB38-2B47-8A5E-793619CD5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9815" y="3061575"/>
                  <a:ext cx="0" cy="295011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9E4408EE-A810-3F4D-91C7-5DAF7111A6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4245620" y="3209081"/>
                  <a:ext cx="0" cy="295011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1232A9D-8673-3C48-B742-FC764ABE0EC8}"/>
                      </a:ext>
                    </a:extLst>
                  </p:cNvPr>
                  <p:cNvSpPr txBox="1"/>
                  <p:nvPr/>
                </p:nvSpPr>
                <p:spPr>
                  <a:xfrm>
                    <a:off x="492568" y="5969933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1232A9D-8673-3C48-B742-FC764ABE0E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568" y="5969933"/>
                    <a:ext cx="36798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42DF6EA-3E65-3249-9B64-8B2D92D4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161023" y="5688475"/>
                    <a:ext cx="371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i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42DF6EA-3E65-3249-9B64-8B2D92D4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023" y="5688475"/>
                    <a:ext cx="37138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4281DD2-CEEE-E140-9C2F-ACE6261E98C7}"/>
                  </a:ext>
                </a:extLst>
              </p:cNvPr>
              <p:cNvSpPr/>
              <p:nvPr/>
            </p:nvSpPr>
            <p:spPr>
              <a:xfrm>
                <a:off x="473751" y="5985807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C03BE-7595-CD46-A110-EC7691E562CC}"/>
              </a:ext>
            </a:extLst>
          </p:cNvPr>
          <p:cNvGrpSpPr/>
          <p:nvPr/>
        </p:nvGrpSpPr>
        <p:grpSpPr>
          <a:xfrm>
            <a:off x="9543348" y="2217475"/>
            <a:ext cx="3395645" cy="3506116"/>
            <a:chOff x="3828120" y="2936914"/>
            <a:chExt cx="3395645" cy="350611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2428A9A-2905-424C-BB28-2199D4965CC7}"/>
                </a:ext>
              </a:extLst>
            </p:cNvPr>
            <p:cNvGrpSpPr/>
            <p:nvPr/>
          </p:nvGrpSpPr>
          <p:grpSpPr>
            <a:xfrm>
              <a:off x="3899569" y="2936914"/>
              <a:ext cx="3324196" cy="3506116"/>
              <a:chOff x="3693767" y="2606409"/>
              <a:chExt cx="3600000" cy="36320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48BDC3B-852A-EC4E-BAEC-1F293738F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61" r="61"/>
              <a:stretch/>
            </p:blipFill>
            <p:spPr>
              <a:xfrm>
                <a:off x="3693767" y="2606409"/>
                <a:ext cx="3600000" cy="3632046"/>
              </a:xfrm>
              <a:prstGeom prst="rect">
                <a:avLst/>
              </a:prstGeom>
            </p:spPr>
          </p:pic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BCFE133-2FB3-B14E-A9AB-EB32029FB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7177" y="4344439"/>
                <a:ext cx="262581" cy="271691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D5358B-81E7-D449-A887-8B88DB617677}"/>
                  </a:ext>
                </a:extLst>
              </p:cNvPr>
              <p:cNvSpPr txBox="1"/>
              <p:nvPr/>
            </p:nvSpPr>
            <p:spPr>
              <a:xfrm>
                <a:off x="6143996" y="4073068"/>
                <a:ext cx="661513" cy="35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5A7BB8-6B98-2641-AEF2-5F1130E53A0F}"/>
                  </a:ext>
                </a:extLst>
              </p:cNvPr>
              <p:cNvSpPr txBox="1"/>
              <p:nvPr/>
            </p:nvSpPr>
            <p:spPr>
              <a:xfrm>
                <a:off x="5862805" y="5194701"/>
                <a:ext cx="915125" cy="382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CP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3D21F53F-D416-4E4D-94FA-A47699FD3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3653" y="5429565"/>
                <a:ext cx="417023" cy="90155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569A80-DEAA-724A-9F78-4F288F5A78A3}"/>
                  </a:ext>
                </a:extLst>
              </p:cNvPr>
              <p:cNvCxnSpPr/>
              <p:nvPr/>
            </p:nvCxnSpPr>
            <p:spPr>
              <a:xfrm flipH="1">
                <a:off x="4267562" y="4277158"/>
                <a:ext cx="330642" cy="330737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05DD105-9BF6-4F4D-8466-9718571B8335}"/>
                    </a:ext>
                  </a:extLst>
                </p:cNvPr>
                <p:cNvSpPr txBox="1"/>
                <p:nvPr/>
              </p:nvSpPr>
              <p:spPr>
                <a:xfrm>
                  <a:off x="3828120" y="5327743"/>
                  <a:ext cx="90659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a:rPr lang="en-CA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CA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𝟒𝟓</m:t>
                        </m:r>
                        <m:r>
                          <a:rPr lang="en-CA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  <m:r>
                          <a:rPr lang="en-CA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05DD105-9BF6-4F4D-8466-9718571B8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120" y="5327743"/>
                  <a:ext cx="906594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2F3439D-6241-4E4D-9834-9DBA5D50E483}"/>
                </a:ext>
              </a:extLst>
            </p:cNvPr>
            <p:cNvGrpSpPr/>
            <p:nvPr/>
          </p:nvGrpSpPr>
          <p:grpSpPr>
            <a:xfrm>
              <a:off x="3867489" y="3028788"/>
              <a:ext cx="702925" cy="507602"/>
              <a:chOff x="3910540" y="2704585"/>
              <a:chExt cx="702925" cy="50760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21AD6F5-B97B-EB40-B781-2E43F2BE6EB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81466" y="2780187"/>
                <a:ext cx="431999" cy="432000"/>
                <a:chOff x="4138294" y="3061574"/>
                <a:chExt cx="256531" cy="295011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1E4F9969-6B4E-9842-86BD-1CF6AEDDE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141252" y="3061574"/>
                  <a:ext cx="0" cy="29501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B41252E-BABC-A340-BCD2-C60A1514C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4266560" y="2933309"/>
                  <a:ext cx="0" cy="256531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8DDD254-4BDE-8E4E-97F8-FFAB8F7E0917}"/>
                      </a:ext>
                    </a:extLst>
                  </p:cNvPr>
                  <p:cNvSpPr txBox="1"/>
                  <p:nvPr/>
                </p:nvSpPr>
                <p:spPr>
                  <a:xfrm>
                    <a:off x="3910540" y="2784150"/>
                    <a:ext cx="3537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8DDD254-4BDE-8E4E-97F8-FFAB8F7E0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540" y="2784150"/>
                    <a:ext cx="35375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56C0BD9-137D-1642-A867-B25FCC361B53}"/>
                      </a:ext>
                    </a:extLst>
                  </p:cNvPr>
                  <p:cNvSpPr txBox="1"/>
                  <p:nvPr/>
                </p:nvSpPr>
                <p:spPr>
                  <a:xfrm>
                    <a:off x="4201936" y="2704585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56C0BD9-137D-1642-A867-B25FCC361B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1936" y="2704585"/>
                    <a:ext cx="36798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E35D89B-2B11-6640-803B-82A641B39F71}"/>
                  </a:ext>
                </a:extLst>
              </p:cNvPr>
              <p:cNvSpPr/>
              <p:nvPr/>
            </p:nvSpPr>
            <p:spPr>
              <a:xfrm>
                <a:off x="4157500" y="2744186"/>
                <a:ext cx="72000" cy="72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BAA678-E908-394D-88F6-55C39AE54DFD}"/>
              </a:ext>
            </a:extLst>
          </p:cNvPr>
          <p:cNvGrpSpPr/>
          <p:nvPr/>
        </p:nvGrpSpPr>
        <p:grpSpPr>
          <a:xfrm>
            <a:off x="5204901" y="4587564"/>
            <a:ext cx="3353675" cy="3521726"/>
            <a:chOff x="5204901" y="4587564"/>
            <a:chExt cx="3353675" cy="352172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F6908F-8D3D-9145-A9CF-CC78E690A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204901" y="4603175"/>
              <a:ext cx="3353675" cy="3506115"/>
            </a:xfrm>
            <a:prstGeom prst="rect">
              <a:avLst/>
            </a:prstGeom>
          </p:spPr>
        </p:pic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53F15400-BCB7-834D-B354-DC297AF3E57E}"/>
                </a:ext>
              </a:extLst>
            </p:cNvPr>
            <p:cNvSpPr/>
            <p:nvPr/>
          </p:nvSpPr>
          <p:spPr>
            <a:xfrm>
              <a:off x="5682960" y="5990625"/>
              <a:ext cx="189089" cy="201839"/>
            </a:xfrm>
            <a:prstGeom prst="diamond">
              <a:avLst/>
            </a:prstGeom>
            <a:solidFill>
              <a:srgbClr val="00B050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24FCC5A-2E24-864F-BEBC-2323ACD4BBE0}"/>
                </a:ext>
              </a:extLst>
            </p:cNvPr>
            <p:cNvCxnSpPr>
              <a:cxnSpLocks/>
            </p:cNvCxnSpPr>
            <p:nvPr/>
          </p:nvCxnSpPr>
          <p:spPr>
            <a:xfrm>
              <a:off x="5942801" y="6155820"/>
              <a:ext cx="126249" cy="113548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5-Point Star 33">
              <a:extLst>
                <a:ext uri="{FF2B5EF4-FFF2-40B4-BE49-F238E27FC236}">
                  <a16:creationId xmlns:a16="http://schemas.microsoft.com/office/drawing/2014/main" id="{9AAFF87F-E32E-0F47-A304-48A6CFCCF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369" y="6255656"/>
              <a:ext cx="65152" cy="69504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5" name="5-Point Star 34">
              <a:extLst>
                <a:ext uri="{FF2B5EF4-FFF2-40B4-BE49-F238E27FC236}">
                  <a16:creationId xmlns:a16="http://schemas.microsoft.com/office/drawing/2014/main" id="{2C14F151-D442-874D-83A3-8F1C3B8FBF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1062" y="7148376"/>
              <a:ext cx="65152" cy="69504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9F58E2-74C9-EA43-B2AD-88D595014F17}"/>
                </a:ext>
              </a:extLst>
            </p:cNvPr>
            <p:cNvSpPr txBox="1"/>
            <p:nvPr/>
          </p:nvSpPr>
          <p:spPr>
            <a:xfrm>
              <a:off x="6195693" y="6790110"/>
              <a:ext cx="40395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3.5mm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577E0C-EFBA-DC40-9AE2-56CAA858C3AE}"/>
                </a:ext>
              </a:extLst>
            </p:cNvPr>
            <p:cNvSpPr txBox="1"/>
            <p:nvPr/>
          </p:nvSpPr>
          <p:spPr>
            <a:xfrm>
              <a:off x="7138361" y="7670446"/>
              <a:ext cx="24526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CP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B5C2B89-82D4-334E-BEBE-89175C0DB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642" y="7240960"/>
              <a:ext cx="167968" cy="25578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B7E1A4D-919D-944A-BD30-05514E0742A4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 flipH="1" flipV="1">
              <a:off x="6467107" y="7261156"/>
              <a:ext cx="671254" cy="54779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0F1AD3-B337-264D-9F33-4CAB1D0DF6E6}"/>
                </a:ext>
              </a:extLst>
            </p:cNvPr>
            <p:cNvSpPr txBox="1"/>
            <p:nvPr/>
          </p:nvSpPr>
          <p:spPr>
            <a:xfrm>
              <a:off x="5621443" y="7426361"/>
              <a:ext cx="49045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RWN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16D1197-CC7E-7045-ACDB-9415550B09A2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7480365" y="5145739"/>
              <a:ext cx="18905" cy="457842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35D0A1-DDAF-4F40-9631-777C7E6C1E08}"/>
                </a:ext>
              </a:extLst>
            </p:cNvPr>
            <p:cNvSpPr txBox="1"/>
            <p:nvPr/>
          </p:nvSpPr>
          <p:spPr>
            <a:xfrm>
              <a:off x="7322469" y="4868740"/>
              <a:ext cx="3157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TM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9FB1757-521D-5747-82E0-F1D3FAD9F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270" y="6790110"/>
              <a:ext cx="121232" cy="14058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51087BE-E00B-3646-8E31-E3808E0AC15E}"/>
                </a:ext>
              </a:extLst>
            </p:cNvPr>
            <p:cNvSpPr txBox="1"/>
            <p:nvPr/>
          </p:nvSpPr>
          <p:spPr>
            <a:xfrm>
              <a:off x="7426441" y="6546810"/>
              <a:ext cx="38953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UMBO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13A9F1-B05D-D446-9C8C-FFEB11DD30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70" y="6365950"/>
              <a:ext cx="24845" cy="783972"/>
            </a:xfrm>
            <a:prstGeom prst="line">
              <a:avLst/>
            </a:prstGeom>
            <a:ln w="317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120A81-1C3D-364F-9F4B-D6DD00C3C871}"/>
                </a:ext>
              </a:extLst>
            </p:cNvPr>
            <p:cNvGrpSpPr/>
            <p:nvPr/>
          </p:nvGrpSpPr>
          <p:grpSpPr>
            <a:xfrm rot="1768982">
              <a:off x="7828705" y="4587564"/>
              <a:ext cx="635631" cy="827453"/>
              <a:chOff x="10128978" y="2506150"/>
              <a:chExt cx="635631" cy="827453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6974B78-162A-EB4F-A6FA-92F26416F4D7}"/>
                  </a:ext>
                </a:extLst>
              </p:cNvPr>
              <p:cNvGrpSpPr/>
              <p:nvPr/>
            </p:nvGrpSpPr>
            <p:grpSpPr>
              <a:xfrm>
                <a:off x="10128978" y="2596415"/>
                <a:ext cx="635631" cy="737188"/>
                <a:chOff x="3977834" y="2474999"/>
                <a:chExt cx="635631" cy="737188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4C64CDFD-2469-384D-B949-3EE190F33F4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81466" y="2780187"/>
                  <a:ext cx="431999" cy="432000"/>
                  <a:chOff x="4138294" y="3061574"/>
                  <a:chExt cx="256531" cy="295011"/>
                </a:xfrm>
              </p:grpSpPr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18CFDEC3-D14D-524A-A650-D0248AD2E1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4141252" y="3061574"/>
                    <a:ext cx="0" cy="295011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F7BAC0D5-E663-0947-8582-5C2FA2B0B6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4266560" y="2933309"/>
                    <a:ext cx="0" cy="256531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63C7F242-234F-0147-95FF-7A20F89C08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7834" y="2876041"/>
                      <a:ext cx="169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63C7F242-234F-0147-95FF-7A20F89C086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77834" y="2876041"/>
                      <a:ext cx="169084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41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362D35F-7B0B-3749-A0FC-6072B89FC2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1189" y="2474999"/>
                      <a:ext cx="1867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i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362D35F-7B0B-3749-A0FC-6072B89FC2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1189" y="2474999"/>
                      <a:ext cx="186718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28000" r="-4000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0A8EAAA8-5492-2845-93E0-BF4EC9734AAA}"/>
                  </a:ext>
                </a:extLst>
              </p:cNvPr>
              <p:cNvCxnSpPr>
                <a:cxnSpLocks/>
              </p:cNvCxnSpPr>
              <p:nvPr/>
            </p:nvCxnSpPr>
            <p:spPr>
              <a:xfrm rot="19831018" flipV="1">
                <a:off x="10263664" y="2601696"/>
                <a:ext cx="312279" cy="238504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5C19BC41-6C1F-6740-B19F-3AB84C4B0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223040" y="2506150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5C19BC41-6C1F-6740-B19F-3AB84C4B03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3040" y="2506150"/>
                    <a:ext cx="18332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205541-FFB1-E544-83EF-11D80879BCE0}"/>
              </a:ext>
            </a:extLst>
          </p:cNvPr>
          <p:cNvGrpSpPr/>
          <p:nvPr/>
        </p:nvGrpSpPr>
        <p:grpSpPr>
          <a:xfrm>
            <a:off x="299135" y="2351552"/>
            <a:ext cx="3350297" cy="3502800"/>
            <a:chOff x="819179" y="5843682"/>
            <a:chExt cx="3350297" cy="3502800"/>
          </a:xfrm>
        </p:grpSpPr>
        <p:pic>
          <p:nvPicPr>
            <p:cNvPr id="32" name="Picture 31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B9992F62-C236-264F-BB7C-F99C82582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9179" y="5843682"/>
              <a:ext cx="3350297" cy="3502800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B29A9EE-FFFE-5249-A8EE-4E2391F02F45}"/>
                </a:ext>
              </a:extLst>
            </p:cNvPr>
            <p:cNvGrpSpPr/>
            <p:nvPr/>
          </p:nvGrpSpPr>
          <p:grpSpPr>
            <a:xfrm rot="1768982">
              <a:off x="3267121" y="5898701"/>
              <a:ext cx="794739" cy="873618"/>
              <a:chOff x="10036645" y="2459985"/>
              <a:chExt cx="794739" cy="873618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483FAEB-7899-2D42-AD12-B3D945648981}"/>
                  </a:ext>
                </a:extLst>
              </p:cNvPr>
              <p:cNvGrpSpPr/>
              <p:nvPr/>
            </p:nvGrpSpPr>
            <p:grpSpPr>
              <a:xfrm>
                <a:off x="10036645" y="2550249"/>
                <a:ext cx="794739" cy="783354"/>
                <a:chOff x="3885501" y="2428833"/>
                <a:chExt cx="794739" cy="783354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3B1DCB14-1222-1440-A37A-6ECE7D92967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81466" y="2780187"/>
                  <a:ext cx="431999" cy="432000"/>
                  <a:chOff x="4138294" y="3061574"/>
                  <a:chExt cx="256531" cy="295011"/>
                </a:xfrm>
              </p:grpSpPr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91EF8163-94AB-C44B-AA2F-8B1C705B30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4141252" y="3061574"/>
                    <a:ext cx="0" cy="295011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>
                    <a:extLst>
                      <a:ext uri="{FF2B5EF4-FFF2-40B4-BE49-F238E27FC236}">
                        <a16:creationId xmlns:a16="http://schemas.microsoft.com/office/drawing/2014/main" id="{5D6696EC-33FC-1A46-84BB-B11EB4990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4266560" y="2933309"/>
                    <a:ext cx="0" cy="256531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9A5B833-43F5-7C4F-9610-EA422D58E4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85501" y="2829875"/>
                      <a:ext cx="35375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9A5B833-43F5-7C4F-9610-EA422D58E4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5501" y="2829875"/>
                      <a:ext cx="353751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A05084A8-FB2C-D54C-ABFA-B012DBC6A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8856" y="2428833"/>
                      <a:ext cx="3713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i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A05084A8-FB2C-D54C-ABFA-B012DBC6AB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08856" y="2428833"/>
                      <a:ext cx="371384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7154B9B-D0DF-1542-9A20-DC6D0FF8FCE3}"/>
                  </a:ext>
                </a:extLst>
              </p:cNvPr>
              <p:cNvCxnSpPr>
                <a:cxnSpLocks/>
              </p:cNvCxnSpPr>
              <p:nvPr/>
            </p:nvCxnSpPr>
            <p:spPr>
              <a:xfrm rot="19831018" flipV="1">
                <a:off x="10263664" y="2601696"/>
                <a:ext cx="312279" cy="238504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13D824F-9EB8-D943-AE43-FC8FE032E25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0708" y="2459985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13D824F-9EB8-D943-AE43-FC8FE032E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0708" y="2459985"/>
                    <a:ext cx="367986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5869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A4646B-1A0D-1245-8088-EAA27B509A37}"/>
              </a:ext>
            </a:extLst>
          </p:cNvPr>
          <p:cNvGrpSpPr/>
          <p:nvPr/>
        </p:nvGrpSpPr>
        <p:grpSpPr>
          <a:xfrm>
            <a:off x="4240530" y="2624715"/>
            <a:ext cx="4320540" cy="4327038"/>
            <a:chOff x="4038600" y="1356727"/>
            <a:chExt cx="4114800" cy="4120989"/>
          </a:xfrm>
        </p:grpSpPr>
        <p:pic>
          <p:nvPicPr>
            <p:cNvPr id="5" name="Picture 4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00859C94-7C78-354E-A518-A0234286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356727"/>
              <a:ext cx="4114800" cy="41148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2E3088-5AB3-5741-8723-DF0026185282}"/>
                </a:ext>
              </a:extLst>
            </p:cNvPr>
            <p:cNvSpPr/>
            <p:nvPr/>
          </p:nvSpPr>
          <p:spPr>
            <a:xfrm rot="19477923" flipH="1">
              <a:off x="5933930" y="4166738"/>
              <a:ext cx="396598" cy="13109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223"/>
            </a:p>
          </p:txBody>
        </p:sp>
      </p:grpSp>
      <p:sp>
        <p:nvSpPr>
          <p:cNvPr id="8" name="Triangle 7">
            <a:extLst>
              <a:ext uri="{FF2B5EF4-FFF2-40B4-BE49-F238E27FC236}">
                <a16:creationId xmlns:a16="http://schemas.microsoft.com/office/drawing/2014/main" id="{D3298901-EC07-8E40-8DBA-EF9B091B3CEE}"/>
              </a:ext>
            </a:extLst>
          </p:cNvPr>
          <p:cNvSpPr>
            <a:spLocks noChangeAspect="1"/>
          </p:cNvSpPr>
          <p:nvPr/>
        </p:nvSpPr>
        <p:spPr>
          <a:xfrm>
            <a:off x="802430" y="3049981"/>
            <a:ext cx="94500" cy="94500"/>
          </a:xfrm>
          <a:prstGeom prst="triangl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23"/>
          </a:p>
        </p:txBody>
      </p:sp>
    </p:spTree>
    <p:extLst>
      <p:ext uri="{BB962C8B-B14F-4D97-AF65-F5344CB8AC3E}">
        <p14:creationId xmlns:p14="http://schemas.microsoft.com/office/powerpoint/2010/main" val="128736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C60B6-0B6E-FF41-867E-B0537606B226}"/>
              </a:ext>
            </a:extLst>
          </p:cNvPr>
          <p:cNvGrpSpPr/>
          <p:nvPr/>
        </p:nvGrpSpPr>
        <p:grpSpPr>
          <a:xfrm>
            <a:off x="1038385" y="139484"/>
            <a:ext cx="8927025" cy="9332799"/>
            <a:chOff x="1038385" y="139484"/>
            <a:chExt cx="8927025" cy="93327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3FD188-C7E5-E44D-92A4-57CA2C4C7281}"/>
                </a:ext>
              </a:extLst>
            </p:cNvPr>
            <p:cNvGrpSpPr/>
            <p:nvPr/>
          </p:nvGrpSpPr>
          <p:grpSpPr>
            <a:xfrm>
              <a:off x="1038385" y="139484"/>
              <a:ext cx="8927025" cy="9332799"/>
              <a:chOff x="1038385" y="139484"/>
              <a:chExt cx="8927025" cy="9332799"/>
            </a:xfrm>
          </p:grpSpPr>
          <p:pic>
            <p:nvPicPr>
              <p:cNvPr id="5" name="Picture 4" descr="A picture containing text, dark&#10;&#10;Description automatically generated">
                <a:extLst>
                  <a:ext uri="{FF2B5EF4-FFF2-40B4-BE49-F238E27FC236}">
                    <a16:creationId xmlns:a16="http://schemas.microsoft.com/office/drawing/2014/main" id="{6292AACB-94B0-8B40-962C-41BEDC374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38385" y="139484"/>
                <a:ext cx="8927025" cy="9332799"/>
              </a:xfrm>
              <a:prstGeom prst="rect">
                <a:avLst/>
              </a:prstGeom>
            </p:spPr>
          </p:pic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5AAD0E6F-B4A8-C846-83D2-DE7E243D725A}"/>
                  </a:ext>
                </a:extLst>
              </p:cNvPr>
              <p:cNvSpPr/>
              <p:nvPr/>
            </p:nvSpPr>
            <p:spPr>
              <a:xfrm rot="838286">
                <a:off x="2957538" y="6555082"/>
                <a:ext cx="2411190" cy="1300654"/>
              </a:xfrm>
              <a:prstGeom prst="parallelogram">
                <a:avLst/>
              </a:prstGeom>
              <a:solidFill>
                <a:srgbClr val="FFFF00">
                  <a:alpha val="4491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27C09B2-9626-9642-997E-78603807C0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8372" y="4664989"/>
                <a:ext cx="364211" cy="883404"/>
              </a:xfrm>
              <a:prstGeom prst="line">
                <a:avLst/>
              </a:prstGeom>
              <a:ln w="698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AD37C43C-2F63-7448-9AD4-89AE78DA3397}"/>
                  </a:ext>
                </a:extLst>
              </p:cNvPr>
              <p:cNvSpPr/>
              <p:nvPr/>
            </p:nvSpPr>
            <p:spPr>
              <a:xfrm>
                <a:off x="2402238" y="5548370"/>
                <a:ext cx="3363132" cy="1441343"/>
              </a:xfrm>
              <a:prstGeom prst="parallelogram">
                <a:avLst/>
              </a:prstGeom>
              <a:solidFill>
                <a:schemeClr val="accent1">
                  <a:alpha val="5674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471701B-A106-5141-8998-5F4C84C02A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6987" y="5935648"/>
                <a:ext cx="796637" cy="1997027"/>
              </a:xfrm>
              <a:prstGeom prst="line">
                <a:avLst/>
              </a:prstGeom>
              <a:ln w="698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87FDAB-EEB5-1148-B0EC-F90E4CFB5795}"/>
                </a:ext>
              </a:extLst>
            </p:cNvPr>
            <p:cNvCxnSpPr>
              <a:cxnSpLocks/>
            </p:cNvCxnSpPr>
            <p:nvPr/>
          </p:nvCxnSpPr>
          <p:spPr>
            <a:xfrm>
              <a:off x="3223647" y="6989736"/>
              <a:ext cx="2069024" cy="0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A7B1C2-F2E3-E646-831F-5DA74688128F}"/>
                </a:ext>
              </a:extLst>
            </p:cNvPr>
            <p:cNvCxnSpPr>
              <a:cxnSpLocks/>
            </p:cNvCxnSpPr>
            <p:nvPr/>
          </p:nvCxnSpPr>
          <p:spPr>
            <a:xfrm>
              <a:off x="3448372" y="5548393"/>
              <a:ext cx="1844299" cy="144134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732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C60B6-0B6E-FF41-867E-B0537606B226}"/>
              </a:ext>
            </a:extLst>
          </p:cNvPr>
          <p:cNvGrpSpPr/>
          <p:nvPr/>
        </p:nvGrpSpPr>
        <p:grpSpPr>
          <a:xfrm>
            <a:off x="1038385" y="268401"/>
            <a:ext cx="8927025" cy="9332799"/>
            <a:chOff x="1038385" y="139484"/>
            <a:chExt cx="8927025" cy="93327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3FD188-C7E5-E44D-92A4-57CA2C4C7281}"/>
                </a:ext>
              </a:extLst>
            </p:cNvPr>
            <p:cNvGrpSpPr/>
            <p:nvPr/>
          </p:nvGrpSpPr>
          <p:grpSpPr>
            <a:xfrm>
              <a:off x="1038385" y="139484"/>
              <a:ext cx="8927025" cy="9332799"/>
              <a:chOff x="1038385" y="139484"/>
              <a:chExt cx="8927025" cy="9332799"/>
            </a:xfrm>
          </p:grpSpPr>
          <p:pic>
            <p:nvPicPr>
              <p:cNvPr id="5" name="Picture 4" descr="A picture containing text, dark&#10;&#10;Description automatically generated">
                <a:extLst>
                  <a:ext uri="{FF2B5EF4-FFF2-40B4-BE49-F238E27FC236}">
                    <a16:creationId xmlns:a16="http://schemas.microsoft.com/office/drawing/2014/main" id="{6292AACB-94B0-8B40-962C-41BEDC374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38385" y="139484"/>
                <a:ext cx="8927025" cy="9332799"/>
              </a:xfrm>
              <a:prstGeom prst="rect">
                <a:avLst/>
              </a:prstGeom>
            </p:spPr>
          </p:pic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5AAD0E6F-B4A8-C846-83D2-DE7E243D725A}"/>
                  </a:ext>
                </a:extLst>
              </p:cNvPr>
              <p:cNvSpPr/>
              <p:nvPr/>
            </p:nvSpPr>
            <p:spPr>
              <a:xfrm rot="838286">
                <a:off x="2957538" y="6555082"/>
                <a:ext cx="2411190" cy="1300654"/>
              </a:xfrm>
              <a:prstGeom prst="parallelogram">
                <a:avLst/>
              </a:prstGeom>
              <a:solidFill>
                <a:srgbClr val="FFFF00">
                  <a:alpha val="4491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27C09B2-9626-9642-997E-78603807C0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8372" y="4664989"/>
                <a:ext cx="364211" cy="883404"/>
              </a:xfrm>
              <a:prstGeom prst="line">
                <a:avLst/>
              </a:prstGeom>
              <a:ln w="698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AD37C43C-2F63-7448-9AD4-89AE78DA3397}"/>
                  </a:ext>
                </a:extLst>
              </p:cNvPr>
              <p:cNvSpPr/>
              <p:nvPr/>
            </p:nvSpPr>
            <p:spPr>
              <a:xfrm>
                <a:off x="2402238" y="6550855"/>
                <a:ext cx="3087838" cy="438858"/>
              </a:xfrm>
              <a:prstGeom prst="parallelogram">
                <a:avLst/>
              </a:prstGeom>
              <a:solidFill>
                <a:schemeClr val="accent1">
                  <a:alpha val="5674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471701B-A106-5141-8998-5F4C84C02A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08353" y="5544256"/>
                <a:ext cx="796637" cy="1997027"/>
              </a:xfrm>
              <a:prstGeom prst="line">
                <a:avLst/>
              </a:prstGeom>
              <a:ln w="698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87FDAB-EEB5-1148-B0EC-F90E4CFB5795}"/>
                </a:ext>
              </a:extLst>
            </p:cNvPr>
            <p:cNvCxnSpPr>
              <a:cxnSpLocks/>
            </p:cNvCxnSpPr>
            <p:nvPr/>
          </p:nvCxnSpPr>
          <p:spPr>
            <a:xfrm>
              <a:off x="3223647" y="6989736"/>
              <a:ext cx="2069024" cy="0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A7B1C2-F2E3-E646-831F-5DA74688128F}"/>
                </a:ext>
              </a:extLst>
            </p:cNvPr>
            <p:cNvCxnSpPr>
              <a:cxnSpLocks/>
            </p:cNvCxnSpPr>
            <p:nvPr/>
          </p:nvCxnSpPr>
          <p:spPr>
            <a:xfrm>
              <a:off x="3448372" y="5548393"/>
              <a:ext cx="1844299" cy="144134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88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D9E1524-1368-474D-888B-F6FB3D7F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33350"/>
            <a:ext cx="89281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1675622-00A4-B445-9B8C-8C4EF7A4799D}"/>
              </a:ext>
            </a:extLst>
          </p:cNvPr>
          <p:cNvGrpSpPr/>
          <p:nvPr/>
        </p:nvGrpSpPr>
        <p:grpSpPr>
          <a:xfrm>
            <a:off x="224420" y="146745"/>
            <a:ext cx="11787471" cy="9307709"/>
            <a:chOff x="174555" y="-149740"/>
            <a:chExt cx="12452489" cy="965152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F15B3C-5F41-AF4D-B89A-003A01B5BB61}"/>
                </a:ext>
              </a:extLst>
            </p:cNvPr>
            <p:cNvGrpSpPr/>
            <p:nvPr/>
          </p:nvGrpSpPr>
          <p:grpSpPr>
            <a:xfrm>
              <a:off x="174555" y="-149740"/>
              <a:ext cx="12452489" cy="9651529"/>
              <a:chOff x="216350" y="-80467"/>
              <a:chExt cx="12452489" cy="965152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D068970-8FCA-4C4D-BC0E-31E6BB97F382}"/>
                  </a:ext>
                </a:extLst>
              </p:cNvPr>
              <p:cNvGrpSpPr/>
              <p:nvPr/>
            </p:nvGrpSpPr>
            <p:grpSpPr>
              <a:xfrm>
                <a:off x="10377159" y="-80467"/>
                <a:ext cx="2291680" cy="9601200"/>
                <a:chOff x="10379760" y="308501"/>
                <a:chExt cx="2291680" cy="9601200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DB1570C-676A-684B-8ABF-86CD91B8B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7057753" y="4296014"/>
                  <a:ext cx="8935694" cy="2291680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480B7AC-C84E-EC4B-B622-D545AC359FCD}"/>
                    </a:ext>
                  </a:extLst>
                </p:cNvPr>
                <p:cNvSpPr txBox="1"/>
                <p:nvPr/>
              </p:nvSpPr>
              <p:spPr>
                <a:xfrm>
                  <a:off x="10792999" y="308501"/>
                  <a:ext cx="1019830" cy="3508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80" b="1" dirty="0"/>
                    <a:t>(E) </a:t>
                  </a:r>
                  <a:r>
                    <a:rPr lang="en-CA" sz="1680" b="1" cap="small" dirty="0"/>
                    <a:t>CI532</a:t>
                  </a:r>
                  <a:r>
                    <a:rPr lang="en-CA" sz="1680" dirty="0"/>
                    <a:t> </a:t>
                  </a:r>
                  <a:endParaRPr lang="en-US" sz="1680" b="1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B9D7BE-D01B-754B-B09D-6CBEA58C64E5}"/>
                  </a:ext>
                </a:extLst>
              </p:cNvPr>
              <p:cNvGrpSpPr/>
              <p:nvPr/>
            </p:nvGrpSpPr>
            <p:grpSpPr>
              <a:xfrm>
                <a:off x="216350" y="-80467"/>
                <a:ext cx="2376000" cy="9576001"/>
                <a:chOff x="259999" y="148464"/>
                <a:chExt cx="2376000" cy="9576001"/>
              </a:xfrm>
            </p:grpSpPr>
            <p:pic>
              <p:nvPicPr>
                <p:cNvPr id="14" name="Picture 13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DD532102-C12F-0447-AF95-0640CF781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2675" y="7996465"/>
                  <a:ext cx="1511031" cy="17280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9475F6-3B10-A648-BC1E-410363F322F2}"/>
                    </a:ext>
                  </a:extLst>
                </p:cNvPr>
                <p:cNvSpPr txBox="1"/>
                <p:nvPr/>
              </p:nvSpPr>
              <p:spPr>
                <a:xfrm>
                  <a:off x="612675" y="148464"/>
                  <a:ext cx="1670649" cy="3508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80" b="1" dirty="0"/>
                    <a:t>(A) Full Insertion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A486FD4-F992-F24A-BFAC-7E6F6EAE7C6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59999" y="3063962"/>
                  <a:ext cx="2376000" cy="2376000"/>
                  <a:chOff x="314262" y="432829"/>
                  <a:chExt cx="2232000" cy="2232000"/>
                </a:xfrm>
              </p:grpSpPr>
              <p:pic>
                <p:nvPicPr>
                  <p:cNvPr id="5" name="Picture 4" descr="A picture containing wire&#10;&#10;Description automatically generated">
                    <a:extLst>
                      <a:ext uri="{FF2B5EF4-FFF2-40B4-BE49-F238E27FC236}">
                        <a16:creationId xmlns:a16="http://schemas.microsoft.com/office/drawing/2014/main" id="{F18233E2-91E6-0640-BBB3-0C4079049F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14262" y="432829"/>
                    <a:ext cx="2232000" cy="2232000"/>
                  </a:xfrm>
                  <a:prstGeom prst="rect">
                    <a:avLst/>
                  </a:prstGeom>
                </p:spPr>
              </p:pic>
              <p:sp>
                <p:nvSpPr>
                  <p:cNvPr id="79" name="Triangle 78">
                    <a:extLst>
                      <a:ext uri="{FF2B5EF4-FFF2-40B4-BE49-F238E27FC236}">
                        <a16:creationId xmlns:a16="http://schemas.microsoft.com/office/drawing/2014/main" id="{5EBC12B6-1DAF-954B-A289-500A52B896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1861" y="1719360"/>
                    <a:ext cx="90000" cy="90000"/>
                  </a:xfrm>
                  <a:prstGeom prst="triangle">
                    <a:avLst/>
                  </a:prstGeom>
                  <a:noFill/>
                  <a:ln w="19050">
                    <a:solidFill>
                      <a:srgbClr val="FF0000">
                        <a:alpha val="75000"/>
                      </a:srgb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</p:grpSp>
            <p:pic>
              <p:nvPicPr>
                <p:cNvPr id="7" name="Picture 6" descr="A close-up of a fetu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B65A3F0-B0EA-1C4D-86D0-C5EB44A42A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9999" y="5534280"/>
                  <a:ext cx="2376000" cy="2376000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close-up of a plan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36CF6EF-4667-3E4B-B778-E0C3473A2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9999" y="593646"/>
                  <a:ext cx="2376000" cy="2376000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2935F42-478B-8B4E-90D5-C186A7C75F58}"/>
                  </a:ext>
                </a:extLst>
              </p:cNvPr>
              <p:cNvGrpSpPr/>
              <p:nvPr/>
            </p:nvGrpSpPr>
            <p:grpSpPr>
              <a:xfrm>
                <a:off x="2756552" y="-80467"/>
                <a:ext cx="2376000" cy="9651529"/>
                <a:chOff x="2819729" y="-42363"/>
                <a:chExt cx="2376000" cy="9651529"/>
              </a:xfrm>
            </p:grpSpPr>
            <p:pic>
              <p:nvPicPr>
                <p:cNvPr id="10" name="Picture 9" descr="Shape&#10;&#10;Description automatically generated">
                  <a:extLst>
                    <a:ext uri="{FF2B5EF4-FFF2-40B4-BE49-F238E27FC236}">
                      <a16:creationId xmlns:a16="http://schemas.microsoft.com/office/drawing/2014/main" id="{92955832-262E-0344-81FA-89C5A72D5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94183" y="7819058"/>
                  <a:ext cx="1878146" cy="1790108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576FD7E-E065-3F4B-B436-AE230B46E19D}"/>
                    </a:ext>
                  </a:extLst>
                </p:cNvPr>
                <p:cNvSpPr txBox="1"/>
                <p:nvPr/>
              </p:nvSpPr>
              <p:spPr>
                <a:xfrm>
                  <a:off x="2994183" y="-42363"/>
                  <a:ext cx="2027093" cy="3508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80" b="1" dirty="0"/>
                    <a:t>(B) Partial Insertion I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F6C5214-6C7E-314A-9F0F-0DCA4F03F3B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819729" y="2873135"/>
                  <a:ext cx="2376000" cy="2376000"/>
                  <a:chOff x="2716832" y="335619"/>
                  <a:chExt cx="2232000" cy="2232000"/>
                </a:xfrm>
              </p:grpSpPr>
              <p:pic>
                <p:nvPicPr>
                  <p:cNvPr id="8" name="Picture 7" descr="A picture containing wire&#10;&#10;Description automatically generated">
                    <a:extLst>
                      <a:ext uri="{FF2B5EF4-FFF2-40B4-BE49-F238E27FC236}">
                        <a16:creationId xmlns:a16="http://schemas.microsoft.com/office/drawing/2014/main" id="{01F7FFBC-6CF9-E948-99AA-F5B18560EA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716832" y="335619"/>
                    <a:ext cx="2232000" cy="2232000"/>
                  </a:xfrm>
                  <a:prstGeom prst="rect">
                    <a:avLst/>
                  </a:prstGeom>
                </p:spPr>
              </p:pic>
              <p:sp>
                <p:nvSpPr>
                  <p:cNvPr id="81" name="Triangle 80">
                    <a:extLst>
                      <a:ext uri="{FF2B5EF4-FFF2-40B4-BE49-F238E27FC236}">
                        <a16:creationId xmlns:a16="http://schemas.microsoft.com/office/drawing/2014/main" id="{A7C0D37A-76BC-9948-B4E1-8B049EF5C45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064899" y="1565667"/>
                    <a:ext cx="90000" cy="90000"/>
                  </a:xfrm>
                  <a:prstGeom prst="triangle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82" name="Triangle 81">
                    <a:extLst>
                      <a:ext uri="{FF2B5EF4-FFF2-40B4-BE49-F238E27FC236}">
                        <a16:creationId xmlns:a16="http://schemas.microsoft.com/office/drawing/2014/main" id="{BB799373-35F3-3F4E-A332-12AB73A1D85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77878" y="1734758"/>
                    <a:ext cx="90000" cy="90000"/>
                  </a:xfrm>
                  <a:prstGeom prst="triangle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D7B85C41-EBC2-CF40-AC42-DFB9FE72C93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819729" y="5343453"/>
                  <a:ext cx="2376000" cy="2376000"/>
                  <a:chOff x="2709098" y="2907777"/>
                  <a:chExt cx="2232000" cy="2232000"/>
                </a:xfrm>
              </p:grpSpPr>
              <p:pic>
                <p:nvPicPr>
                  <p:cNvPr id="13" name="Picture 12" descr="A picture containing blur&#10;&#10;Description automatically generated">
                    <a:extLst>
                      <a:ext uri="{FF2B5EF4-FFF2-40B4-BE49-F238E27FC236}">
                        <a16:creationId xmlns:a16="http://schemas.microsoft.com/office/drawing/2014/main" id="{E74E20D9-466C-6B42-893D-B6FAB2A9AF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09098" y="2907777"/>
                    <a:ext cx="2232000" cy="2232000"/>
                  </a:xfrm>
                  <a:prstGeom prst="rect">
                    <a:avLst/>
                  </a:prstGeom>
                </p:spPr>
              </p:pic>
              <p:sp>
                <p:nvSpPr>
                  <p:cNvPr id="83" name="Triangle 82">
                    <a:extLst>
                      <a:ext uri="{FF2B5EF4-FFF2-40B4-BE49-F238E27FC236}">
                        <a16:creationId xmlns:a16="http://schemas.microsoft.com/office/drawing/2014/main" id="{BF70BFE1-AF45-2B43-8ECE-D714B24A387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54899" y="4313734"/>
                    <a:ext cx="90000" cy="90000"/>
                  </a:xfrm>
                  <a:prstGeom prst="triangle">
                    <a:avLst/>
                  </a:prstGeom>
                  <a:noFill/>
                  <a:ln w="15875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84" name="Triangle 83">
                    <a:extLst>
                      <a:ext uri="{FF2B5EF4-FFF2-40B4-BE49-F238E27FC236}">
                        <a16:creationId xmlns:a16="http://schemas.microsoft.com/office/drawing/2014/main" id="{B30A1CCF-F4C2-984B-9F5D-5AF1E7E003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86532" y="4475110"/>
                    <a:ext cx="54000" cy="54000"/>
                  </a:xfrm>
                  <a:prstGeom prst="triangle">
                    <a:avLst/>
                  </a:prstGeom>
                  <a:noFill/>
                  <a:ln w="15875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</p:grpSp>
            <p:pic>
              <p:nvPicPr>
                <p:cNvPr id="43" name="Picture 42" descr="A close-up of a moon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BF49146-8D9B-DB4B-919D-668C27442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9729" y="402818"/>
                  <a:ext cx="2376000" cy="2376000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2D243BB-6AEA-2A42-AB19-2AA113162631}"/>
                  </a:ext>
                </a:extLst>
              </p:cNvPr>
              <p:cNvGrpSpPr/>
              <p:nvPr/>
            </p:nvGrpSpPr>
            <p:grpSpPr>
              <a:xfrm>
                <a:off x="5296754" y="-80467"/>
                <a:ext cx="2376000" cy="9614104"/>
                <a:chOff x="5387874" y="-80467"/>
                <a:chExt cx="2376000" cy="9614104"/>
              </a:xfrm>
            </p:grpSpPr>
            <p:pic>
              <p:nvPicPr>
                <p:cNvPr id="6" name="Picture 5" descr="Shape&#10;&#10;Description automatically generated">
                  <a:extLst>
                    <a:ext uri="{FF2B5EF4-FFF2-40B4-BE49-F238E27FC236}">
                      <a16:creationId xmlns:a16="http://schemas.microsoft.com/office/drawing/2014/main" id="{AF004662-4ECC-674D-B903-E92C11004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79408" y="7805637"/>
                  <a:ext cx="2192932" cy="1728000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D022E3-14FB-1C4C-BA0B-3FF65AFBEDA6}"/>
                    </a:ext>
                  </a:extLst>
                </p:cNvPr>
                <p:cNvSpPr txBox="1"/>
                <p:nvPr/>
              </p:nvSpPr>
              <p:spPr>
                <a:xfrm>
                  <a:off x="5536680" y="-80467"/>
                  <a:ext cx="2078389" cy="3508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80" b="1" dirty="0"/>
                    <a:t>(C) Partial Insertion II</a:t>
                  </a:r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3EC4D25-AE3F-3D42-BE41-1C944D0FED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87874" y="2835031"/>
                  <a:ext cx="2376000" cy="2376000"/>
                  <a:chOff x="5133612" y="372187"/>
                  <a:chExt cx="2232000" cy="2232000"/>
                </a:xfrm>
              </p:grpSpPr>
              <p:pic>
                <p:nvPicPr>
                  <p:cNvPr id="11" name="Picture 10" descr="A picture containing smoke&#10;&#10;Description automatically generated">
                    <a:extLst>
                      <a:ext uri="{FF2B5EF4-FFF2-40B4-BE49-F238E27FC236}">
                        <a16:creationId xmlns:a16="http://schemas.microsoft.com/office/drawing/2014/main" id="{AE85467F-03BE-8E45-8F19-9FDB8C250B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133612" y="372187"/>
                    <a:ext cx="2232000" cy="2232000"/>
                  </a:xfrm>
                  <a:prstGeom prst="rect">
                    <a:avLst/>
                  </a:prstGeom>
                </p:spPr>
              </p:pic>
              <p:sp>
                <p:nvSpPr>
                  <p:cNvPr id="85" name="Triangle 84">
                    <a:extLst>
                      <a:ext uri="{FF2B5EF4-FFF2-40B4-BE49-F238E27FC236}">
                        <a16:creationId xmlns:a16="http://schemas.microsoft.com/office/drawing/2014/main" id="{220122AB-5B63-4E48-A4A2-8D900CFE2D0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4434" y="1365508"/>
                    <a:ext cx="90000" cy="90000"/>
                  </a:xfrm>
                  <a:prstGeom prst="triangle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86" name="Triangle 85">
                    <a:extLst>
                      <a:ext uri="{FF2B5EF4-FFF2-40B4-BE49-F238E27FC236}">
                        <a16:creationId xmlns:a16="http://schemas.microsoft.com/office/drawing/2014/main" id="{8491B7A2-72B6-B941-84D5-8F93195356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6834" y="1500781"/>
                    <a:ext cx="90000" cy="90000"/>
                  </a:xfrm>
                  <a:prstGeom prst="triangle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112" name="Triangle 111">
                    <a:extLst>
                      <a:ext uri="{FF2B5EF4-FFF2-40B4-BE49-F238E27FC236}">
                        <a16:creationId xmlns:a16="http://schemas.microsoft.com/office/drawing/2014/main" id="{330D7811-AF38-0E44-9D47-1CACF98377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19096" y="1737508"/>
                    <a:ext cx="90000" cy="90000"/>
                  </a:xfrm>
                  <a:prstGeom prst="triangle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EE0DE01B-4DE4-054B-9C20-C57915AF5A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87874" y="5310180"/>
                  <a:ext cx="2376000" cy="2376000"/>
                  <a:chOff x="5148451" y="2900549"/>
                  <a:chExt cx="2232000" cy="2201564"/>
                </a:xfrm>
              </p:grpSpPr>
              <p:pic>
                <p:nvPicPr>
                  <p:cNvPr id="24" name="Picture 23" descr="A picture containing text, blur&#10;&#10;Description automatically generated">
                    <a:extLst>
                      <a:ext uri="{FF2B5EF4-FFF2-40B4-BE49-F238E27FC236}">
                        <a16:creationId xmlns:a16="http://schemas.microsoft.com/office/drawing/2014/main" id="{B47AAB87-E687-DC4E-B8EE-8D41F4B5AC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148451" y="2900549"/>
                    <a:ext cx="2232000" cy="2201564"/>
                  </a:xfrm>
                  <a:prstGeom prst="rect">
                    <a:avLst/>
                  </a:prstGeom>
                </p:spPr>
              </p:pic>
              <p:sp>
                <p:nvSpPr>
                  <p:cNvPr id="113" name="Triangle 112">
                    <a:extLst>
                      <a:ext uri="{FF2B5EF4-FFF2-40B4-BE49-F238E27FC236}">
                        <a16:creationId xmlns:a16="http://schemas.microsoft.com/office/drawing/2014/main" id="{0BFF01D1-D30A-7641-A7B4-426AFAE35C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24015" y="4122025"/>
                    <a:ext cx="45719" cy="45719"/>
                  </a:xfrm>
                  <a:prstGeom prst="triangle">
                    <a:avLst/>
                  </a:prstGeom>
                  <a:noFill/>
                  <a:ln w="15875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115" name="Triangle 114">
                    <a:extLst>
                      <a:ext uri="{FF2B5EF4-FFF2-40B4-BE49-F238E27FC236}">
                        <a16:creationId xmlns:a16="http://schemas.microsoft.com/office/drawing/2014/main" id="{76217D4A-8865-ED4D-B684-1A554104B6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564543" y="4255453"/>
                    <a:ext cx="90000" cy="90000"/>
                  </a:xfrm>
                  <a:prstGeom prst="triangle">
                    <a:avLst/>
                  </a:prstGeom>
                  <a:noFill/>
                  <a:ln w="15875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116" name="Triangle 115">
                    <a:extLst>
                      <a:ext uri="{FF2B5EF4-FFF2-40B4-BE49-F238E27FC236}">
                        <a16:creationId xmlns:a16="http://schemas.microsoft.com/office/drawing/2014/main" id="{69B09565-B08B-2B4B-9D6F-CD2C6D724D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72543" y="4388881"/>
                    <a:ext cx="72000" cy="72000"/>
                  </a:xfrm>
                  <a:prstGeom prst="triangle">
                    <a:avLst/>
                  </a:prstGeom>
                  <a:noFill/>
                  <a:ln w="15875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</p:grpSp>
            <p:pic>
              <p:nvPicPr>
                <p:cNvPr id="49" name="Picture 48" descr="A close-up of the moo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FCE5B8E-DB28-584E-B155-AAD442C06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87874" y="389296"/>
                  <a:ext cx="2376000" cy="2376000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FEE6EF9-302B-B545-93CF-643DA30C9070}"/>
                  </a:ext>
                </a:extLst>
              </p:cNvPr>
              <p:cNvGrpSpPr/>
              <p:nvPr/>
            </p:nvGrpSpPr>
            <p:grpSpPr>
              <a:xfrm>
                <a:off x="7836956" y="-80467"/>
                <a:ext cx="2414639" cy="9651529"/>
                <a:chOff x="7972129" y="-42364"/>
                <a:chExt cx="2414639" cy="9651529"/>
              </a:xfrm>
            </p:grpSpPr>
            <p:pic>
              <p:nvPicPr>
                <p:cNvPr id="3" name="Picture 2" descr="Shap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F6F1446-BC17-2749-B565-6B5FA26AD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36707" y="7730108"/>
                  <a:ext cx="2246843" cy="1879057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68E93FA-0F60-374C-9505-21AF8CB6165F}"/>
                    </a:ext>
                  </a:extLst>
                </p:cNvPr>
                <p:cNvSpPr txBox="1"/>
                <p:nvPr/>
              </p:nvSpPr>
              <p:spPr>
                <a:xfrm>
                  <a:off x="8014431" y="-42364"/>
                  <a:ext cx="2291397" cy="3508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80" b="1" dirty="0"/>
                    <a:t>(D) Complete Migration</a:t>
                  </a: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4ADE5A64-EBFD-8045-9347-1CD1337760D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10768" y="5343452"/>
                  <a:ext cx="2376000" cy="2376000"/>
                  <a:chOff x="7579584" y="2863698"/>
                  <a:chExt cx="2232000" cy="2232000"/>
                </a:xfrm>
              </p:grpSpPr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D602FF53-CB8D-A24D-B1CC-7D72E1EF8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579584" y="2863698"/>
                    <a:ext cx="2232000" cy="2232000"/>
                  </a:xfrm>
                  <a:prstGeom prst="rect">
                    <a:avLst/>
                  </a:prstGeom>
                </p:spPr>
              </p:pic>
              <p:cxnSp>
                <p:nvCxnSpPr>
                  <p:cNvPr id="122" name="Straight Arrow Connector 121">
                    <a:extLst>
                      <a:ext uri="{FF2B5EF4-FFF2-40B4-BE49-F238E27FC236}">
                        <a16:creationId xmlns:a16="http://schemas.microsoft.com/office/drawing/2014/main" id="{C1112FC6-DAAA-8144-84A1-801D2BE8E9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77881" y="3899338"/>
                    <a:ext cx="0" cy="341182"/>
                  </a:xfrm>
                  <a:prstGeom prst="straightConnector1">
                    <a:avLst/>
                  </a:prstGeom>
                  <a:ln w="2222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23A82018-E86C-0E4B-9ECE-6279985909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8302" y="4240520"/>
                    <a:ext cx="251254" cy="37096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9EECB25-3178-5A44-B42A-6B8D2757DC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10768" y="2867660"/>
                  <a:ext cx="2376000" cy="2376000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831D1C69-D220-2C4B-9DD3-A43E3B558D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72129" y="389296"/>
                  <a:ext cx="2376000" cy="23760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2F8B2FE-0A62-1643-9A81-05B7E16E3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9868" y="858982"/>
              <a:ext cx="299561" cy="290931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00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477D6-67EC-E442-A107-09C23E66E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9" r="26280" b="11712"/>
          <a:stretch/>
        </p:blipFill>
        <p:spPr>
          <a:xfrm>
            <a:off x="386218" y="2134991"/>
            <a:ext cx="6014582" cy="580854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635FF71-7F13-C84C-A4BA-441AA52CB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6" r="22498"/>
          <a:stretch/>
        </p:blipFill>
        <p:spPr>
          <a:xfrm>
            <a:off x="6787022" y="2118631"/>
            <a:ext cx="5668215" cy="58249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376AC4-9421-804F-A3AE-8B677A51CFA9}"/>
              </a:ext>
            </a:extLst>
          </p:cNvPr>
          <p:cNvCxnSpPr>
            <a:cxnSpLocks/>
          </p:cNvCxnSpPr>
          <p:nvPr/>
        </p:nvCxnSpPr>
        <p:spPr>
          <a:xfrm flipH="1" flipV="1">
            <a:off x="2507672" y="6565665"/>
            <a:ext cx="2272146" cy="90054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F39C91-62EA-1340-AA25-73290791E22B}"/>
              </a:ext>
            </a:extLst>
          </p:cNvPr>
          <p:cNvCxnSpPr>
            <a:cxnSpLocks/>
          </p:cNvCxnSpPr>
          <p:nvPr/>
        </p:nvCxnSpPr>
        <p:spPr>
          <a:xfrm flipV="1">
            <a:off x="4876800" y="5929745"/>
            <a:ext cx="3865418" cy="155282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73337A-8BF0-D248-BB37-8ECC98165555}"/>
              </a:ext>
            </a:extLst>
          </p:cNvPr>
          <p:cNvSpPr txBox="1"/>
          <p:nvPr/>
        </p:nvSpPr>
        <p:spPr>
          <a:xfrm>
            <a:off x="4230014" y="7416666"/>
            <a:ext cx="167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1st Maker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515B7-64F8-2747-9660-D85D0BCB06B9}"/>
              </a:ext>
            </a:extLst>
          </p:cNvPr>
          <p:cNvSpPr txBox="1"/>
          <p:nvPr/>
        </p:nvSpPr>
        <p:spPr>
          <a:xfrm>
            <a:off x="5403273" y="764489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Full Insertion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17CF0-C3BF-8543-B292-34DB32E0E669}"/>
              </a:ext>
            </a:extLst>
          </p:cNvPr>
          <p:cNvSpPr txBox="1"/>
          <p:nvPr/>
        </p:nvSpPr>
        <p:spPr>
          <a:xfrm>
            <a:off x="2907646" y="1472462"/>
            <a:ext cx="736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7ED17-4691-B94D-974B-95C675738061}"/>
              </a:ext>
            </a:extLst>
          </p:cNvPr>
          <p:cNvSpPr txBox="1"/>
          <p:nvPr/>
        </p:nvSpPr>
        <p:spPr>
          <a:xfrm>
            <a:off x="8938089" y="1512533"/>
            <a:ext cx="136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 TM</a:t>
            </a:r>
          </a:p>
        </p:txBody>
      </p:sp>
    </p:spTree>
    <p:extLst>
      <p:ext uri="{BB962C8B-B14F-4D97-AF65-F5344CB8AC3E}">
        <p14:creationId xmlns:p14="http://schemas.microsoft.com/office/powerpoint/2010/main" val="426016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C68AD1CC-8869-9E43-9351-C54CD0A24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96" r="28582" b="11728"/>
          <a:stretch/>
        </p:blipFill>
        <p:spPr>
          <a:xfrm>
            <a:off x="331364" y="2057237"/>
            <a:ext cx="5346528" cy="51904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376AC4-9421-804F-A3AE-8B677A51CFA9}"/>
              </a:ext>
            </a:extLst>
          </p:cNvPr>
          <p:cNvCxnSpPr>
            <a:cxnSpLocks/>
          </p:cNvCxnSpPr>
          <p:nvPr/>
        </p:nvCxnSpPr>
        <p:spPr>
          <a:xfrm flipV="1">
            <a:off x="992576" y="5874326"/>
            <a:ext cx="624027" cy="19027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73337A-8BF0-D248-BB37-8ECC98165555}"/>
              </a:ext>
            </a:extLst>
          </p:cNvPr>
          <p:cNvSpPr txBox="1"/>
          <p:nvPr/>
        </p:nvSpPr>
        <p:spPr>
          <a:xfrm>
            <a:off x="331364" y="7832507"/>
            <a:ext cx="167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1st Maker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515B7-64F8-2747-9660-D85D0BCB06B9}"/>
              </a:ext>
            </a:extLst>
          </p:cNvPr>
          <p:cNvSpPr txBox="1"/>
          <p:nvPr/>
        </p:nvSpPr>
        <p:spPr>
          <a:xfrm>
            <a:off x="4274601" y="790395"/>
            <a:ext cx="5346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Partial Insertion I(Two marker)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17CF0-C3BF-8543-B292-34DB32E0E669}"/>
              </a:ext>
            </a:extLst>
          </p:cNvPr>
          <p:cNvSpPr txBox="1"/>
          <p:nvPr/>
        </p:nvSpPr>
        <p:spPr>
          <a:xfrm>
            <a:off x="2907646" y="1472462"/>
            <a:ext cx="736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7ED17-4691-B94D-974B-95C675738061}"/>
              </a:ext>
            </a:extLst>
          </p:cNvPr>
          <p:cNvSpPr txBox="1"/>
          <p:nvPr/>
        </p:nvSpPr>
        <p:spPr>
          <a:xfrm>
            <a:off x="8938089" y="1512533"/>
            <a:ext cx="136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 TM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7D9FF9-ED68-0145-A1A2-829086F17C3C}"/>
              </a:ext>
            </a:extLst>
          </p:cNvPr>
          <p:cNvCxnSpPr>
            <a:cxnSpLocks/>
          </p:cNvCxnSpPr>
          <p:nvPr/>
        </p:nvCxnSpPr>
        <p:spPr>
          <a:xfrm flipH="1" flipV="1">
            <a:off x="2229037" y="6014297"/>
            <a:ext cx="1046658" cy="19155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F98E7B-35F5-C541-AC4A-F31D351E62F6}"/>
              </a:ext>
            </a:extLst>
          </p:cNvPr>
          <p:cNvSpPr txBox="1"/>
          <p:nvPr/>
        </p:nvSpPr>
        <p:spPr>
          <a:xfrm>
            <a:off x="2339669" y="8094117"/>
            <a:ext cx="179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2nd Maker</a:t>
            </a:r>
          </a:p>
        </p:txBody>
      </p:sp>
      <p:pic>
        <p:nvPicPr>
          <p:cNvPr id="12" name="Picture 11" descr="A picture containing indoor, computer, mammal, dark&#10;&#10;Description automatically generated">
            <a:extLst>
              <a:ext uri="{FF2B5EF4-FFF2-40B4-BE49-F238E27FC236}">
                <a16:creationId xmlns:a16="http://schemas.microsoft.com/office/drawing/2014/main" id="{E5016F21-D3C3-6D49-940B-8E8A5D5FD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6" r="28582" b="11728"/>
          <a:stretch/>
        </p:blipFill>
        <p:spPr>
          <a:xfrm>
            <a:off x="7056246" y="2057236"/>
            <a:ext cx="5346528" cy="519049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B700AA-5116-B345-933C-A5CF38B1DB6C}"/>
              </a:ext>
            </a:extLst>
          </p:cNvPr>
          <p:cNvCxnSpPr>
            <a:cxnSpLocks/>
          </p:cNvCxnSpPr>
          <p:nvPr/>
        </p:nvCxnSpPr>
        <p:spPr>
          <a:xfrm flipV="1">
            <a:off x="7188634" y="5112327"/>
            <a:ext cx="750021" cy="223883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81F42C-FA60-E443-B01C-7EDD5664A185}"/>
              </a:ext>
            </a:extLst>
          </p:cNvPr>
          <p:cNvSpPr txBox="1"/>
          <p:nvPr/>
        </p:nvSpPr>
        <p:spPr>
          <a:xfrm>
            <a:off x="6527422" y="7406577"/>
            <a:ext cx="167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1st Maker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35CAF8-C242-1145-B628-EDCDF4C8C0DA}"/>
              </a:ext>
            </a:extLst>
          </p:cNvPr>
          <p:cNvCxnSpPr>
            <a:cxnSpLocks/>
          </p:cNvCxnSpPr>
          <p:nvPr/>
        </p:nvCxnSpPr>
        <p:spPr>
          <a:xfrm flipH="1" flipV="1">
            <a:off x="8414760" y="5332229"/>
            <a:ext cx="1046658" cy="19155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172392-2D40-FA47-95E8-040040FDCBB4}"/>
              </a:ext>
            </a:extLst>
          </p:cNvPr>
          <p:cNvSpPr txBox="1"/>
          <p:nvPr/>
        </p:nvSpPr>
        <p:spPr>
          <a:xfrm>
            <a:off x="8525392" y="7412049"/>
            <a:ext cx="179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2nd Maker</a:t>
            </a:r>
          </a:p>
        </p:txBody>
      </p:sp>
    </p:spTree>
    <p:extLst>
      <p:ext uri="{BB962C8B-B14F-4D97-AF65-F5344CB8AC3E}">
        <p14:creationId xmlns:p14="http://schemas.microsoft.com/office/powerpoint/2010/main" val="2384277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at, black, dark&#10;&#10;Description automatically generated">
            <a:extLst>
              <a:ext uri="{FF2B5EF4-FFF2-40B4-BE49-F238E27FC236}">
                <a16:creationId xmlns:a16="http://schemas.microsoft.com/office/drawing/2014/main" id="{EEB2B230-3140-3848-96CD-3A7E3A90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32" y="2271231"/>
            <a:ext cx="3770073" cy="3390900"/>
          </a:xfrm>
          <a:prstGeom prst="rect">
            <a:avLst/>
          </a:prstGeom>
        </p:spPr>
      </p:pic>
      <p:pic>
        <p:nvPicPr>
          <p:cNvPr id="4" name="Picture 3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C68AD1CC-8869-9E43-9351-C54CD0A24E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6" r="28582" b="11728"/>
          <a:stretch/>
        </p:blipFill>
        <p:spPr>
          <a:xfrm>
            <a:off x="331364" y="2057238"/>
            <a:ext cx="3495509" cy="33934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515B7-64F8-2747-9660-D85D0BCB06B9}"/>
              </a:ext>
            </a:extLst>
          </p:cNvPr>
          <p:cNvSpPr txBox="1"/>
          <p:nvPr/>
        </p:nvSpPr>
        <p:spPr>
          <a:xfrm>
            <a:off x="4274601" y="790395"/>
            <a:ext cx="5346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Partial Insertion I(Two marker)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17CF0-C3BF-8543-B292-34DB32E0E669}"/>
              </a:ext>
            </a:extLst>
          </p:cNvPr>
          <p:cNvSpPr txBox="1"/>
          <p:nvPr/>
        </p:nvSpPr>
        <p:spPr>
          <a:xfrm>
            <a:off x="481282" y="1444753"/>
            <a:ext cx="3495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Before Equalization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7ED17-4691-B94D-974B-95C675738061}"/>
              </a:ext>
            </a:extLst>
          </p:cNvPr>
          <p:cNvSpPr txBox="1"/>
          <p:nvPr/>
        </p:nvSpPr>
        <p:spPr>
          <a:xfrm>
            <a:off x="7314907" y="1530813"/>
            <a:ext cx="314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Equalization</a:t>
            </a:r>
          </a:p>
        </p:txBody>
      </p:sp>
      <p:pic>
        <p:nvPicPr>
          <p:cNvPr id="11" name="Picture 10" descr="A picture containing nature&#10;&#10;Description automatically generated">
            <a:extLst>
              <a:ext uri="{FF2B5EF4-FFF2-40B4-BE49-F238E27FC236}">
                <a16:creationId xmlns:a16="http://schemas.microsoft.com/office/drawing/2014/main" id="{E196274C-757A-9D44-9B21-0ABDD2CD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403" y="2330173"/>
            <a:ext cx="3406833" cy="3331958"/>
          </a:xfrm>
          <a:prstGeom prst="rect">
            <a:avLst/>
          </a:prstGeom>
        </p:spPr>
      </p:pic>
      <p:pic>
        <p:nvPicPr>
          <p:cNvPr id="24" name="Picture 23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ABBFFCE3-0307-E749-A775-285A19FAF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332" y="5947141"/>
            <a:ext cx="3572866" cy="3598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ADE9F2-2717-0D42-AA99-91C404AB04AC}"/>
              </a:ext>
            </a:extLst>
          </p:cNvPr>
          <p:cNvSpPr txBox="1"/>
          <p:nvPr/>
        </p:nvSpPr>
        <p:spPr>
          <a:xfrm>
            <a:off x="5835555" y="560348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5F118B-0C29-D940-BB44-EB631A8234B8}"/>
              </a:ext>
            </a:extLst>
          </p:cNvPr>
          <p:cNvSpPr/>
          <p:nvPr/>
        </p:nvSpPr>
        <p:spPr>
          <a:xfrm>
            <a:off x="5352282" y="1960676"/>
            <a:ext cx="1993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err="1"/>
              <a:t>equalize_adapthist</a:t>
            </a:r>
            <a:endParaRPr lang="en-US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85DA6D-F8D2-DC44-BAE7-4E46F8930763}"/>
              </a:ext>
            </a:extLst>
          </p:cNvPr>
          <p:cNvSpPr/>
          <p:nvPr/>
        </p:nvSpPr>
        <p:spPr>
          <a:xfrm>
            <a:off x="10237918" y="2017691"/>
            <a:ext cx="850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rescale</a:t>
            </a:r>
            <a:endParaRPr lang="en-US" b="1" dirty="0"/>
          </a:p>
        </p:txBody>
      </p:sp>
      <p:pic>
        <p:nvPicPr>
          <p:cNvPr id="29" name="Picture 28" descr="A picture containing text, outdoor, nature, wave&#10;&#10;Description automatically generated">
            <a:extLst>
              <a:ext uri="{FF2B5EF4-FFF2-40B4-BE49-F238E27FC236}">
                <a16:creationId xmlns:a16="http://schemas.microsoft.com/office/drawing/2014/main" id="{4A6948A5-2054-BE48-AA2D-B3B2B365B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191" y="6031463"/>
            <a:ext cx="3497043" cy="35145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6A5725-14BC-9F49-831C-6A66CE75A90B}"/>
              </a:ext>
            </a:extLst>
          </p:cNvPr>
          <p:cNvSpPr txBox="1"/>
          <p:nvPr/>
        </p:nvSpPr>
        <p:spPr>
          <a:xfrm>
            <a:off x="10306596" y="566213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415748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indoor, computer, mammal, dark&#10;&#10;Description automatically generated">
            <a:extLst>
              <a:ext uri="{FF2B5EF4-FFF2-40B4-BE49-F238E27FC236}">
                <a16:creationId xmlns:a16="http://schemas.microsoft.com/office/drawing/2014/main" id="{6CAAD84D-5476-574D-8A85-CB7032165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4" r="23764" b="4562"/>
          <a:stretch/>
        </p:blipFill>
        <p:spPr>
          <a:xfrm>
            <a:off x="6856506" y="2056317"/>
            <a:ext cx="5709364" cy="5611872"/>
          </a:xfrm>
          <a:prstGeom prst="rect">
            <a:avLst/>
          </a:prstGeom>
        </p:spPr>
      </p:pic>
      <p:pic>
        <p:nvPicPr>
          <p:cNvPr id="3" name="Picture 2" descr="A picture containing text, indoor, computer, night sky&#10;&#10;Description automatically generated">
            <a:extLst>
              <a:ext uri="{FF2B5EF4-FFF2-40B4-BE49-F238E27FC236}">
                <a16:creationId xmlns:a16="http://schemas.microsoft.com/office/drawing/2014/main" id="{B7FB9C48-B76E-9E4E-A6F8-E03A29F84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7" r="29119" b="11712"/>
          <a:stretch/>
        </p:blipFill>
        <p:spPr>
          <a:xfrm>
            <a:off x="331364" y="2056317"/>
            <a:ext cx="5709366" cy="56118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376AC4-9421-804F-A3AE-8B677A51CFA9}"/>
              </a:ext>
            </a:extLst>
          </p:cNvPr>
          <p:cNvCxnSpPr>
            <a:cxnSpLocks/>
          </p:cNvCxnSpPr>
          <p:nvPr/>
        </p:nvCxnSpPr>
        <p:spPr>
          <a:xfrm flipV="1">
            <a:off x="816265" y="4572000"/>
            <a:ext cx="0" cy="22100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73337A-8BF0-D248-BB37-8ECC98165555}"/>
              </a:ext>
            </a:extLst>
          </p:cNvPr>
          <p:cNvSpPr txBox="1"/>
          <p:nvPr/>
        </p:nvSpPr>
        <p:spPr>
          <a:xfrm>
            <a:off x="235730" y="6782094"/>
            <a:ext cx="167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1st Maker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515B7-64F8-2747-9660-D85D0BCB06B9}"/>
              </a:ext>
            </a:extLst>
          </p:cNvPr>
          <p:cNvSpPr txBox="1"/>
          <p:nvPr/>
        </p:nvSpPr>
        <p:spPr>
          <a:xfrm>
            <a:off x="4274601" y="790395"/>
            <a:ext cx="5629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Partial Insertion II(Three marker)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17CF0-C3BF-8543-B292-34DB32E0E669}"/>
              </a:ext>
            </a:extLst>
          </p:cNvPr>
          <p:cNvSpPr txBox="1"/>
          <p:nvPr/>
        </p:nvSpPr>
        <p:spPr>
          <a:xfrm>
            <a:off x="2907646" y="1472462"/>
            <a:ext cx="736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7ED17-4691-B94D-974B-95C675738061}"/>
              </a:ext>
            </a:extLst>
          </p:cNvPr>
          <p:cNvSpPr txBox="1"/>
          <p:nvPr/>
        </p:nvSpPr>
        <p:spPr>
          <a:xfrm>
            <a:off x="8938089" y="1512533"/>
            <a:ext cx="136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 TM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7D9FF9-ED68-0145-A1A2-829086F17C3C}"/>
              </a:ext>
            </a:extLst>
          </p:cNvPr>
          <p:cNvCxnSpPr>
            <a:cxnSpLocks/>
          </p:cNvCxnSpPr>
          <p:nvPr/>
        </p:nvCxnSpPr>
        <p:spPr>
          <a:xfrm flipH="1" flipV="1">
            <a:off x="1170183" y="5015345"/>
            <a:ext cx="793986" cy="26528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F98E7B-35F5-C541-AC4A-F31D351E62F6}"/>
              </a:ext>
            </a:extLst>
          </p:cNvPr>
          <p:cNvSpPr txBox="1"/>
          <p:nvPr/>
        </p:nvSpPr>
        <p:spPr>
          <a:xfrm>
            <a:off x="1170183" y="7728824"/>
            <a:ext cx="179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2nd Maker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B700AA-5116-B345-933C-A5CF38B1DB6C}"/>
              </a:ext>
            </a:extLst>
          </p:cNvPr>
          <p:cNvCxnSpPr>
            <a:cxnSpLocks/>
          </p:cNvCxnSpPr>
          <p:nvPr/>
        </p:nvCxnSpPr>
        <p:spPr>
          <a:xfrm flipH="1">
            <a:off x="7319656" y="2792076"/>
            <a:ext cx="230283" cy="15261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81F42C-FA60-E443-B01C-7EDD5664A185}"/>
              </a:ext>
            </a:extLst>
          </p:cNvPr>
          <p:cNvSpPr txBox="1"/>
          <p:nvPr/>
        </p:nvSpPr>
        <p:spPr>
          <a:xfrm>
            <a:off x="7091333" y="2360124"/>
            <a:ext cx="167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1st Maker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35CAF8-C242-1145-B628-EDCDF4C8C0DA}"/>
              </a:ext>
            </a:extLst>
          </p:cNvPr>
          <p:cNvCxnSpPr>
            <a:cxnSpLocks/>
          </p:cNvCxnSpPr>
          <p:nvPr/>
        </p:nvCxnSpPr>
        <p:spPr>
          <a:xfrm flipV="1">
            <a:off x="7083631" y="5238677"/>
            <a:ext cx="377400" cy="11030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172392-2D40-FA47-95E8-040040FDCBB4}"/>
              </a:ext>
            </a:extLst>
          </p:cNvPr>
          <p:cNvSpPr txBox="1"/>
          <p:nvPr/>
        </p:nvSpPr>
        <p:spPr>
          <a:xfrm>
            <a:off x="6496514" y="6447814"/>
            <a:ext cx="179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2nd Maker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06315-BE17-FF42-9ECE-0EFC61D5F3E4}"/>
              </a:ext>
            </a:extLst>
          </p:cNvPr>
          <p:cNvCxnSpPr>
            <a:cxnSpLocks/>
          </p:cNvCxnSpPr>
          <p:nvPr/>
        </p:nvCxnSpPr>
        <p:spPr>
          <a:xfrm flipH="1" flipV="1">
            <a:off x="1719513" y="5238677"/>
            <a:ext cx="1426327" cy="178298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49DE8D-163B-8E41-8439-B8E850E059FD}"/>
              </a:ext>
            </a:extLst>
          </p:cNvPr>
          <p:cNvSpPr txBox="1"/>
          <p:nvPr/>
        </p:nvSpPr>
        <p:spPr>
          <a:xfrm>
            <a:off x="2440274" y="7021663"/>
            <a:ext cx="1730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3rd Maker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374F7F-7826-7B4F-95D4-C25F4DE2A856}"/>
              </a:ext>
            </a:extLst>
          </p:cNvPr>
          <p:cNvCxnSpPr>
            <a:cxnSpLocks/>
          </p:cNvCxnSpPr>
          <p:nvPr/>
        </p:nvCxnSpPr>
        <p:spPr>
          <a:xfrm flipH="1" flipV="1">
            <a:off x="8104944" y="5450273"/>
            <a:ext cx="1426327" cy="178298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87D53BB-9B18-A541-9B63-D62510A5A0FB}"/>
              </a:ext>
            </a:extLst>
          </p:cNvPr>
          <p:cNvSpPr txBox="1"/>
          <p:nvPr/>
        </p:nvSpPr>
        <p:spPr>
          <a:xfrm>
            <a:off x="8825705" y="7233259"/>
            <a:ext cx="1730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3rd Maker</a:t>
            </a:r>
          </a:p>
        </p:txBody>
      </p:sp>
    </p:spTree>
    <p:extLst>
      <p:ext uri="{BB962C8B-B14F-4D97-AF65-F5344CB8AC3E}">
        <p14:creationId xmlns:p14="http://schemas.microsoft.com/office/powerpoint/2010/main" val="2137913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7B589467-9BA2-144A-8A41-F13183DE9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01" t="37158" r="42006" b="21264"/>
          <a:stretch/>
        </p:blipFill>
        <p:spPr>
          <a:xfrm>
            <a:off x="8728364" y="5402242"/>
            <a:ext cx="3509345" cy="3900624"/>
          </a:xfrm>
          <a:prstGeom prst="rect">
            <a:avLst/>
          </a:prstGeom>
        </p:spPr>
      </p:pic>
      <p:pic>
        <p:nvPicPr>
          <p:cNvPr id="4" name="Picture 3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CED06763-BE0B-2146-ADE0-6ECBBF910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07" t="29855" r="39687" b="20910"/>
          <a:stretch/>
        </p:blipFill>
        <p:spPr>
          <a:xfrm>
            <a:off x="5881316" y="1201698"/>
            <a:ext cx="3971649" cy="40287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515B7-64F8-2747-9660-D85D0BCB06B9}"/>
              </a:ext>
            </a:extLst>
          </p:cNvPr>
          <p:cNvSpPr txBox="1"/>
          <p:nvPr/>
        </p:nvSpPr>
        <p:spPr>
          <a:xfrm>
            <a:off x="4230750" y="226591"/>
            <a:ext cx="4340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Full Migration(electrode)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17CF0-C3BF-8543-B292-34DB32E0E669}"/>
              </a:ext>
            </a:extLst>
          </p:cNvPr>
          <p:cNvSpPr txBox="1"/>
          <p:nvPr/>
        </p:nvSpPr>
        <p:spPr>
          <a:xfrm>
            <a:off x="2395028" y="638412"/>
            <a:ext cx="736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7ED17-4691-B94D-974B-95C675738061}"/>
              </a:ext>
            </a:extLst>
          </p:cNvPr>
          <p:cNvSpPr txBox="1"/>
          <p:nvPr/>
        </p:nvSpPr>
        <p:spPr>
          <a:xfrm>
            <a:off x="8987432" y="638411"/>
            <a:ext cx="3157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 TM(sideview)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374F7F-7826-7B4F-95D4-C25F4DE2A856}"/>
              </a:ext>
            </a:extLst>
          </p:cNvPr>
          <p:cNvCxnSpPr>
            <a:cxnSpLocks/>
          </p:cNvCxnSpPr>
          <p:nvPr/>
        </p:nvCxnSpPr>
        <p:spPr>
          <a:xfrm flipH="1" flipV="1">
            <a:off x="10607413" y="8017572"/>
            <a:ext cx="546382" cy="53115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87D53BB-9B18-A541-9B63-D62510A5A0FB}"/>
              </a:ext>
            </a:extLst>
          </p:cNvPr>
          <p:cNvSpPr txBox="1"/>
          <p:nvPr/>
        </p:nvSpPr>
        <p:spPr>
          <a:xfrm>
            <a:off x="10353512" y="8548729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electrode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4D66A9-420D-284A-8654-C192B10DAACE}"/>
              </a:ext>
            </a:extLst>
          </p:cNvPr>
          <p:cNvCxnSpPr>
            <a:cxnSpLocks/>
          </p:cNvCxnSpPr>
          <p:nvPr/>
        </p:nvCxnSpPr>
        <p:spPr>
          <a:xfrm flipV="1">
            <a:off x="7689273" y="3049514"/>
            <a:ext cx="355737" cy="1120704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B404C4-A3DA-C943-9517-A7A92451A379}"/>
              </a:ext>
            </a:extLst>
          </p:cNvPr>
          <p:cNvSpPr txBox="1"/>
          <p:nvPr/>
        </p:nvSpPr>
        <p:spPr>
          <a:xfrm>
            <a:off x="6888990" y="4177124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electrode</a:t>
            </a:r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DF34E636-57EA-8B40-8825-8E88342B7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39" t="19959" r="34331" b="31188"/>
          <a:stretch/>
        </p:blipFill>
        <p:spPr>
          <a:xfrm>
            <a:off x="235730" y="1201698"/>
            <a:ext cx="5303292" cy="45113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40A415C-F5EF-7F4E-84AC-0F8429061986}"/>
              </a:ext>
            </a:extLst>
          </p:cNvPr>
          <p:cNvSpPr txBox="1"/>
          <p:nvPr/>
        </p:nvSpPr>
        <p:spPr>
          <a:xfrm>
            <a:off x="9852965" y="4951998"/>
            <a:ext cx="179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TM(top view)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F21B7F-4D9A-5B44-803E-A6B76E0C15A9}"/>
              </a:ext>
            </a:extLst>
          </p:cNvPr>
          <p:cNvCxnSpPr>
            <a:cxnSpLocks/>
          </p:cNvCxnSpPr>
          <p:nvPr/>
        </p:nvCxnSpPr>
        <p:spPr>
          <a:xfrm flipV="1">
            <a:off x="1548700" y="3311124"/>
            <a:ext cx="355737" cy="1120704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EC9901C-9EFB-8845-9381-97B81755CB20}"/>
              </a:ext>
            </a:extLst>
          </p:cNvPr>
          <p:cNvSpPr txBox="1"/>
          <p:nvPr/>
        </p:nvSpPr>
        <p:spPr>
          <a:xfrm>
            <a:off x="748417" y="4438734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electrode</a:t>
            </a:r>
          </a:p>
        </p:txBody>
      </p:sp>
    </p:spTree>
    <p:extLst>
      <p:ext uri="{BB962C8B-B14F-4D97-AF65-F5344CB8AC3E}">
        <p14:creationId xmlns:p14="http://schemas.microsoft.com/office/powerpoint/2010/main" val="1851942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E99CDBF3-E161-8A46-B1E8-47045F894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3" t="1293" r="33367" b="29855"/>
          <a:stretch/>
        </p:blipFill>
        <p:spPr>
          <a:xfrm>
            <a:off x="155821" y="2243280"/>
            <a:ext cx="5924555" cy="5150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515B7-64F8-2747-9660-D85D0BCB06B9}"/>
              </a:ext>
            </a:extLst>
          </p:cNvPr>
          <p:cNvSpPr txBox="1"/>
          <p:nvPr/>
        </p:nvSpPr>
        <p:spPr>
          <a:xfrm>
            <a:off x="5622227" y="346023"/>
            <a:ext cx="178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Patient CI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17CF0-C3BF-8543-B292-34DB32E0E669}"/>
              </a:ext>
            </a:extLst>
          </p:cNvPr>
          <p:cNvSpPr txBox="1"/>
          <p:nvPr/>
        </p:nvSpPr>
        <p:spPr>
          <a:xfrm>
            <a:off x="2395028" y="638412"/>
            <a:ext cx="736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7ED17-4691-B94D-974B-95C675738061}"/>
              </a:ext>
            </a:extLst>
          </p:cNvPr>
          <p:cNvSpPr txBox="1"/>
          <p:nvPr/>
        </p:nvSpPr>
        <p:spPr>
          <a:xfrm>
            <a:off x="8987432" y="638411"/>
            <a:ext cx="136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 TM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99BBCD-0452-B242-863F-ABF8C761A2FA}"/>
              </a:ext>
            </a:extLst>
          </p:cNvPr>
          <p:cNvGrpSpPr/>
          <p:nvPr/>
        </p:nvGrpSpPr>
        <p:grpSpPr>
          <a:xfrm>
            <a:off x="6400800" y="2228967"/>
            <a:ext cx="6244979" cy="6210601"/>
            <a:chOff x="6857976" y="2228967"/>
            <a:chExt cx="4970385" cy="4821381"/>
          </a:xfrm>
        </p:grpSpPr>
        <p:pic>
          <p:nvPicPr>
            <p:cNvPr id="6" name="Picture 5" descr="A picture containing text, computer, night sky&#10;&#10;Description automatically generated">
              <a:extLst>
                <a:ext uri="{FF2B5EF4-FFF2-40B4-BE49-F238E27FC236}">
                  <a16:creationId xmlns:a16="http://schemas.microsoft.com/office/drawing/2014/main" id="{62187C90-8BBE-2B44-8FBE-C3521B7E4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24" t="2760" r="31666" b="15246"/>
            <a:stretch/>
          </p:blipFill>
          <p:spPr>
            <a:xfrm>
              <a:off x="6857976" y="2228967"/>
              <a:ext cx="4970385" cy="482138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4D66A9-420D-284A-8654-C192B10DA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7600" y="4800600"/>
              <a:ext cx="190659" cy="143081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B404C4-A3DA-C943-9517-A7A92451A379}"/>
                </a:ext>
              </a:extLst>
            </p:cNvPr>
            <p:cNvSpPr txBox="1"/>
            <p:nvPr/>
          </p:nvSpPr>
          <p:spPr>
            <a:xfrm>
              <a:off x="6857976" y="6238322"/>
              <a:ext cx="1600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electrode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F21B7F-4D9A-5B44-803E-A6B76E0C15A9}"/>
              </a:ext>
            </a:extLst>
          </p:cNvPr>
          <p:cNvCxnSpPr>
            <a:cxnSpLocks/>
          </p:cNvCxnSpPr>
          <p:nvPr/>
        </p:nvCxnSpPr>
        <p:spPr>
          <a:xfrm flipV="1">
            <a:off x="1161327" y="5441594"/>
            <a:ext cx="355737" cy="1120704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EC9901C-9EFB-8845-9381-97B81755CB20}"/>
              </a:ext>
            </a:extLst>
          </p:cNvPr>
          <p:cNvSpPr txBox="1"/>
          <p:nvPr/>
        </p:nvSpPr>
        <p:spPr>
          <a:xfrm>
            <a:off x="361044" y="6569204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electrode</a:t>
            </a:r>
          </a:p>
        </p:txBody>
      </p:sp>
    </p:spTree>
    <p:extLst>
      <p:ext uri="{BB962C8B-B14F-4D97-AF65-F5344CB8AC3E}">
        <p14:creationId xmlns:p14="http://schemas.microsoft.com/office/powerpoint/2010/main" val="232269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4AEFB43C-A621-8841-BC5B-2A44AF118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9" y="2739231"/>
            <a:ext cx="6159667" cy="5319712"/>
          </a:xfrm>
          <a:prstGeom prst="rect">
            <a:avLst/>
          </a:prstGeom>
        </p:spPr>
      </p:pic>
      <p:pic>
        <p:nvPicPr>
          <p:cNvPr id="7" name="Picture 6" descr="A picture containing text, nature, dark, blurry&#10;&#10;Description automatically generated">
            <a:extLst>
              <a:ext uri="{FF2B5EF4-FFF2-40B4-BE49-F238E27FC236}">
                <a16:creationId xmlns:a16="http://schemas.microsoft.com/office/drawing/2014/main" id="{5B5286EC-2B42-8F4C-9789-0847E9F5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36" y="2678854"/>
            <a:ext cx="5035551" cy="53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36811D4-5020-D946-8D01-99D88EA12CC7}"/>
              </a:ext>
            </a:extLst>
          </p:cNvPr>
          <p:cNvGrpSpPr/>
          <p:nvPr/>
        </p:nvGrpSpPr>
        <p:grpSpPr>
          <a:xfrm>
            <a:off x="382692" y="0"/>
            <a:ext cx="12673355" cy="9360379"/>
            <a:chOff x="647735" y="658140"/>
            <a:chExt cx="12673355" cy="9360379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113E1AD-7773-E746-ACF2-326B5FA25015}"/>
                </a:ext>
              </a:extLst>
            </p:cNvPr>
            <p:cNvGrpSpPr/>
            <p:nvPr/>
          </p:nvGrpSpPr>
          <p:grpSpPr>
            <a:xfrm>
              <a:off x="647735" y="658140"/>
              <a:ext cx="12673355" cy="9360379"/>
              <a:chOff x="220609" y="240821"/>
              <a:chExt cx="12673355" cy="9360379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4EF4BE3-0051-B54E-8E49-F95011948FD3}"/>
                  </a:ext>
                </a:extLst>
              </p:cNvPr>
              <p:cNvGrpSpPr/>
              <p:nvPr/>
            </p:nvGrpSpPr>
            <p:grpSpPr>
              <a:xfrm>
                <a:off x="220609" y="240821"/>
                <a:ext cx="12673355" cy="9360379"/>
                <a:chOff x="128245" y="-332509"/>
                <a:chExt cx="12673355" cy="936037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681E56A-1519-1D40-9AD6-C3C9B91F7DF5}"/>
                    </a:ext>
                  </a:extLst>
                </p:cNvPr>
                <p:cNvGrpSpPr/>
                <p:nvPr/>
              </p:nvGrpSpPr>
              <p:grpSpPr>
                <a:xfrm>
                  <a:off x="193271" y="-332509"/>
                  <a:ext cx="11846751" cy="9360379"/>
                  <a:chOff x="162572" y="146745"/>
                  <a:chExt cx="11846751" cy="9360379"/>
                </a:xfrm>
                <a:solidFill>
                  <a:schemeClr val="bg1"/>
                </a:solidFill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31675622-00A4-B445-9B8C-8C4EF7A4799D}"/>
                      </a:ext>
                    </a:extLst>
                  </p:cNvPr>
                  <p:cNvGrpSpPr/>
                  <p:nvPr/>
                </p:nvGrpSpPr>
                <p:grpSpPr>
                  <a:xfrm>
                    <a:off x="162572" y="146745"/>
                    <a:ext cx="11846751" cy="9360379"/>
                    <a:chOff x="174555" y="-149740"/>
                    <a:chExt cx="12515113" cy="9706145"/>
                  </a:xfrm>
                  <a:grpFill/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FAF15B3C-5F41-AF4D-B89A-003A01B5BB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555" y="-149740"/>
                      <a:ext cx="12515113" cy="9706145"/>
                      <a:chOff x="216350" y="-80467"/>
                      <a:chExt cx="12515113" cy="9706145"/>
                    </a:xfrm>
                    <a:grpFill/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6D068970-8FCA-4C4D-BC0E-31E6BB97F3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39783" y="-80467"/>
                        <a:ext cx="2291680" cy="9706145"/>
                        <a:chOff x="10442384" y="308501"/>
                        <a:chExt cx="2291680" cy="9706145"/>
                      </a:xfrm>
                      <a:grpFill/>
                    </p:grpSpPr>
                    <p:pic>
                      <p:nvPicPr>
                        <p:cNvPr id="21" name="Picture 20">
                          <a:extLst>
                            <a:ext uri="{FF2B5EF4-FFF2-40B4-BE49-F238E27FC236}">
                              <a16:creationId xmlns:a16="http://schemas.microsoft.com/office/drawing/2014/main" id="{BDB1570C-676A-684B-8ABF-86CD91B8B7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 rot="5400000">
                          <a:off x="7120377" y="4400959"/>
                          <a:ext cx="8935694" cy="2291680"/>
                        </a:xfrm>
                        <a:prstGeom prst="rect">
                          <a:avLst/>
                        </a:prstGeom>
                        <a:grpFill/>
                      </p:spPr>
                    </p:pic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480B7AC-C84E-EC4B-B622-D545AC359F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792999" y="308501"/>
                          <a:ext cx="1019830" cy="350865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680" b="1" dirty="0"/>
                            <a:t>(E) </a:t>
                          </a:r>
                          <a:r>
                            <a:rPr lang="en-CA" sz="1680" b="1" cap="small" dirty="0"/>
                            <a:t>CI532</a:t>
                          </a:r>
                          <a:r>
                            <a:rPr lang="en-CA" sz="1680" dirty="0"/>
                            <a:t> </a:t>
                          </a:r>
                          <a:endParaRPr lang="en-US" sz="1680" b="1" dirty="0"/>
                        </a:p>
                      </p:txBody>
                    </p:sp>
                  </p:grpSp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64B9D7BE-D01B-754B-B09D-6CBEA58C64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6350" y="-80467"/>
                        <a:ext cx="2376000" cy="9576001"/>
                        <a:chOff x="259999" y="148464"/>
                        <a:chExt cx="2376000" cy="9576001"/>
                      </a:xfrm>
                      <a:grpFill/>
                    </p:grpSpPr>
                    <p:pic>
                      <p:nvPicPr>
                        <p:cNvPr id="14" name="Picture 13" descr="Shape,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DD532102-C12F-0447-AF95-0640CF7817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12675" y="7996465"/>
                          <a:ext cx="1511031" cy="1728000"/>
                        </a:xfrm>
                        <a:prstGeom prst="rect">
                          <a:avLst/>
                        </a:prstGeom>
                        <a:grpFill/>
                      </p:spPr>
                    </p:pic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E59475F6-3B10-A648-BC1E-410363F322F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2675" y="148464"/>
                          <a:ext cx="1670649" cy="350865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680" b="1" dirty="0"/>
                            <a:t>(A) Full Insertion</a:t>
                          </a:r>
                        </a:p>
                      </p:txBody>
                    </p:sp>
                    <p:grpSp>
                      <p:nvGrpSpPr>
                        <p:cNvPr id="30" name="Group 29">
                          <a:extLst>
                            <a:ext uri="{FF2B5EF4-FFF2-40B4-BE49-F238E27FC236}">
                              <a16:creationId xmlns:a16="http://schemas.microsoft.com/office/drawing/2014/main" id="{FA486FD4-F992-F24A-BFAC-7E6F6EAE7C62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>
                        <a:xfrm>
                          <a:off x="259999" y="3063962"/>
                          <a:ext cx="2376000" cy="2376000"/>
                          <a:chOff x="314262" y="432829"/>
                          <a:chExt cx="2232000" cy="2232000"/>
                        </a:xfrm>
                        <a:grpFill/>
                      </p:grpSpPr>
                      <p:pic>
                        <p:nvPicPr>
                          <p:cNvPr id="5" name="Picture 4" descr="A picture containing wi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F18233E2-91E6-0640-BBB3-0C4079049F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14262" y="432829"/>
                            <a:ext cx="2232000" cy="2232000"/>
                          </a:xfrm>
                          <a:prstGeom prst="rect">
                            <a:avLst/>
                          </a:prstGeom>
                          <a:grpFill/>
                        </p:spPr>
                      </p:pic>
                      <p:sp>
                        <p:nvSpPr>
                          <p:cNvPr id="79" name="Triangle 78">
                            <a:extLst>
                              <a:ext uri="{FF2B5EF4-FFF2-40B4-BE49-F238E27FC236}">
                                <a16:creationId xmlns:a16="http://schemas.microsoft.com/office/drawing/2014/main" id="{5EBC12B6-1DAF-954B-A289-500A52B896F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751861" y="1719360"/>
                            <a:ext cx="90000" cy="90000"/>
                          </a:xfrm>
                          <a:prstGeom prst="triangle">
                            <a:avLst/>
                          </a:prstGeom>
                          <a:solidFill>
                            <a:srgbClr val="FF8AD8"/>
                          </a:solidFill>
                          <a:ln w="19050">
                            <a:solidFill>
                              <a:srgbClr val="FF8AD8">
                                <a:alpha val="75000"/>
                              </a:srgb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223"/>
                          </a:p>
                        </p:txBody>
                      </p:sp>
                    </p:grpSp>
                    <p:pic>
                      <p:nvPicPr>
                        <p:cNvPr id="41" name="Picture 40" descr="A close-up of a planet&#10;&#10;Description automatically generated with low confidence">
                          <a:extLst>
                            <a:ext uri="{FF2B5EF4-FFF2-40B4-BE49-F238E27FC236}">
                              <a16:creationId xmlns:a16="http://schemas.microsoft.com/office/drawing/2014/main" id="{F36CF6EF-4667-3E4B-B778-E0C3473A21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9999" y="593646"/>
                          <a:ext cx="2376000" cy="2376000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54" name="Group 53">
                        <a:extLst>
                          <a:ext uri="{FF2B5EF4-FFF2-40B4-BE49-F238E27FC236}">
                            <a16:creationId xmlns:a16="http://schemas.microsoft.com/office/drawing/2014/main" id="{A2935F42-478B-8B4E-90D5-C186A7C75F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56552" y="-80467"/>
                        <a:ext cx="2376000" cy="9651529"/>
                        <a:chOff x="2819729" y="-42363"/>
                        <a:chExt cx="2376000" cy="9651529"/>
                      </a:xfrm>
                      <a:grpFill/>
                    </p:grpSpPr>
                    <p:pic>
                      <p:nvPicPr>
                        <p:cNvPr id="10" name="Picture 9" descr="Shap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2955832-262E-0344-81FA-89C5A72D56B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994183" y="7819058"/>
                          <a:ext cx="1878146" cy="1790108"/>
                        </a:xfrm>
                        <a:prstGeom prst="rect">
                          <a:avLst/>
                        </a:prstGeom>
                        <a:grpFill/>
                      </p:spPr>
                    </p:pic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4576FD7E-E065-3F4B-B436-AE230B46E19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94183" y="-42363"/>
                          <a:ext cx="2027093" cy="350865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680" b="1" dirty="0"/>
                            <a:t>(B) Partial Insertion I</a:t>
                          </a:r>
                        </a:p>
                      </p:txBody>
                    </p:sp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4F6C5214-6C7E-314A-9F0F-0DCA4F03F3BD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>
                        <a:xfrm>
                          <a:off x="2819729" y="2873135"/>
                          <a:ext cx="2376000" cy="2376000"/>
                          <a:chOff x="2716832" y="335619"/>
                          <a:chExt cx="2232000" cy="2232000"/>
                        </a:xfrm>
                        <a:grpFill/>
                      </p:grpSpPr>
                      <p:pic>
                        <p:nvPicPr>
                          <p:cNvPr id="8" name="Picture 7" descr="A picture containing wi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01F7FFBC-6CF9-E948-99AA-F5B18560EA1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716832" y="335619"/>
                            <a:ext cx="2232000" cy="2232000"/>
                          </a:xfrm>
                          <a:prstGeom prst="rect">
                            <a:avLst/>
                          </a:prstGeom>
                          <a:grpFill/>
                        </p:spPr>
                      </p:pic>
                      <p:sp>
                        <p:nvSpPr>
                          <p:cNvPr id="81" name="Triangle 80">
                            <a:extLst>
                              <a:ext uri="{FF2B5EF4-FFF2-40B4-BE49-F238E27FC236}">
                                <a16:creationId xmlns:a16="http://schemas.microsoft.com/office/drawing/2014/main" id="{A7C0D37A-76BC-9948-B4E1-8B049EF5C45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064899" y="1565667"/>
                            <a:ext cx="90000" cy="90000"/>
                          </a:xfrm>
                          <a:prstGeom prst="triangle">
                            <a:avLst/>
                          </a:prstGeom>
                          <a:solidFill>
                            <a:srgbClr val="FF8AD8"/>
                          </a:solidFill>
                          <a:ln w="19050">
                            <a:solidFill>
                              <a:srgbClr val="FF8AD8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223"/>
                          </a:p>
                        </p:txBody>
                      </p:sp>
                      <p:sp>
                        <p:nvSpPr>
                          <p:cNvPr id="82" name="Triangle 81">
                            <a:extLst>
                              <a:ext uri="{FF2B5EF4-FFF2-40B4-BE49-F238E27FC236}">
                                <a16:creationId xmlns:a16="http://schemas.microsoft.com/office/drawing/2014/main" id="{BB799373-35F3-3F4E-A332-12AB73A1D85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277878" y="1734758"/>
                            <a:ext cx="90000" cy="90000"/>
                          </a:xfrm>
                          <a:prstGeom prst="triangle">
                            <a:avLst/>
                          </a:prstGeom>
                          <a:solidFill>
                            <a:srgbClr val="00B050"/>
                          </a:solidFill>
                          <a:ln w="31750">
                            <a:solidFill>
                              <a:srgbClr val="00B050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223"/>
                          </a:p>
                        </p:txBody>
                      </p:sp>
                    </p:grpSp>
                    <p:pic>
                      <p:nvPicPr>
                        <p:cNvPr id="43" name="Picture 42" descr="A close-up of a moon&#10;&#10;Description automatically generated with low confidence">
                          <a:extLst>
                            <a:ext uri="{FF2B5EF4-FFF2-40B4-BE49-F238E27FC236}">
                              <a16:creationId xmlns:a16="http://schemas.microsoft.com/office/drawing/2014/main" id="{5BF49146-8D9B-DB4B-919D-668C274428A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819729" y="402818"/>
                          <a:ext cx="2376000" cy="2376000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02D243BB-6AEA-2A42-AB19-2AA1131626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96754" y="-80467"/>
                        <a:ext cx="2376000" cy="9614104"/>
                        <a:chOff x="5387874" y="-80467"/>
                        <a:chExt cx="2376000" cy="9614104"/>
                      </a:xfrm>
                      <a:grpFill/>
                    </p:grpSpPr>
                    <p:pic>
                      <p:nvPicPr>
                        <p:cNvPr id="6" name="Picture 5" descr="Shap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AF004662-4ECC-674D-B903-E92C110044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479408" y="7805637"/>
                          <a:ext cx="2192932" cy="1728000"/>
                        </a:xfrm>
                        <a:prstGeom prst="rect">
                          <a:avLst/>
                        </a:prstGeom>
                        <a:grpFill/>
                      </p:spPr>
                    </p:pic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BAD022E3-14FB-1C4C-BA0B-3FF65AFBED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36680" y="-80467"/>
                          <a:ext cx="2078389" cy="350865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680" b="1" dirty="0"/>
                            <a:t>(C) Partial Insertion II</a:t>
                          </a:r>
                        </a:p>
                      </p:txBody>
                    </p:sp>
                    <p:grpSp>
                      <p:nvGrpSpPr>
                        <p:cNvPr id="33" name="Group 32">
                          <a:extLst>
                            <a:ext uri="{FF2B5EF4-FFF2-40B4-BE49-F238E27FC236}">
                              <a16:creationId xmlns:a16="http://schemas.microsoft.com/office/drawing/2014/main" id="{73EC4D25-AE3F-3D42-BE41-1C944D0FED04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>
                        <a:xfrm>
                          <a:off x="5387874" y="2835031"/>
                          <a:ext cx="2376000" cy="2376000"/>
                          <a:chOff x="5133612" y="372187"/>
                          <a:chExt cx="2232000" cy="2232000"/>
                        </a:xfrm>
                        <a:grpFill/>
                      </p:grpSpPr>
                      <p:pic>
                        <p:nvPicPr>
                          <p:cNvPr id="11" name="Picture 10" descr="A picture containing smok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AE85467F-03BE-8E45-8F19-9FDB8C250BC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133612" y="372187"/>
                            <a:ext cx="2232000" cy="2232000"/>
                          </a:xfrm>
                          <a:prstGeom prst="rect">
                            <a:avLst/>
                          </a:prstGeom>
                          <a:grpFill/>
                        </p:spPr>
                      </p:pic>
                      <p:sp>
                        <p:nvSpPr>
                          <p:cNvPr id="85" name="Triangle 84">
                            <a:extLst>
                              <a:ext uri="{FF2B5EF4-FFF2-40B4-BE49-F238E27FC236}">
                                <a16:creationId xmlns:a16="http://schemas.microsoft.com/office/drawing/2014/main" id="{220122AB-5B63-4E48-A4A2-8D900CFE2D0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5284434" y="1365508"/>
                            <a:ext cx="90000" cy="90000"/>
                          </a:xfrm>
                          <a:prstGeom prst="triangle">
                            <a:avLst/>
                          </a:prstGeom>
                          <a:solidFill>
                            <a:srgbClr val="FF8AD8"/>
                          </a:solidFill>
                          <a:ln w="19050">
                            <a:solidFill>
                              <a:srgbClr val="FF8AD8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223" dirty="0"/>
                          </a:p>
                        </p:txBody>
                      </p:sp>
                      <p:sp>
                        <p:nvSpPr>
                          <p:cNvPr id="86" name="Triangle 85">
                            <a:extLst>
                              <a:ext uri="{FF2B5EF4-FFF2-40B4-BE49-F238E27FC236}">
                                <a16:creationId xmlns:a16="http://schemas.microsoft.com/office/drawing/2014/main" id="{8491B7A2-72B6-B941-84D5-8F931953569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5436834" y="1500781"/>
                            <a:ext cx="90000" cy="90000"/>
                          </a:xfrm>
                          <a:prstGeom prst="triangle">
                            <a:avLst/>
                          </a:prstGeom>
                          <a:solidFill>
                            <a:srgbClr val="00B050"/>
                          </a:solidFill>
                          <a:ln w="25400">
                            <a:solidFill>
                              <a:srgbClr val="00B050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223"/>
                          </a:p>
                        </p:txBody>
                      </p:sp>
                      <p:sp>
                        <p:nvSpPr>
                          <p:cNvPr id="112" name="Triangle 111">
                            <a:extLst>
                              <a:ext uri="{FF2B5EF4-FFF2-40B4-BE49-F238E27FC236}">
                                <a16:creationId xmlns:a16="http://schemas.microsoft.com/office/drawing/2014/main" id="{330D7811-AF38-0E44-9D47-1CACF983776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5631116" y="1692236"/>
                            <a:ext cx="90000" cy="90000"/>
                          </a:xfrm>
                          <a:prstGeom prst="triangle">
                            <a:avLst/>
                          </a:prstGeom>
                          <a:solidFill>
                            <a:srgbClr val="00B0F0"/>
                          </a:solidFill>
                          <a:ln w="19050">
                            <a:solidFill>
                              <a:srgbClr val="00B0F0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223"/>
                          </a:p>
                        </p:txBody>
                      </p:sp>
                    </p:grpSp>
                    <p:pic>
                      <p:nvPicPr>
                        <p:cNvPr id="49" name="Picture 48" descr="A close-up of the moon&#10;&#10;Description automatically generated with medium confidence">
                          <a:extLst>
                            <a:ext uri="{FF2B5EF4-FFF2-40B4-BE49-F238E27FC236}">
                              <a16:creationId xmlns:a16="http://schemas.microsoft.com/office/drawing/2014/main" id="{6FCE5B8E-DB28-584E-B155-AAD442C0641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87874" y="389296"/>
                          <a:ext cx="2376000" cy="2376000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BFEE6EF9-302B-B545-93CF-643DA30C90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36956" y="-80467"/>
                        <a:ext cx="2414639" cy="9651529"/>
                        <a:chOff x="7972129" y="-42364"/>
                        <a:chExt cx="2414639" cy="9651529"/>
                      </a:xfrm>
                      <a:grpFill/>
                    </p:grpSpPr>
                    <p:pic>
                      <p:nvPicPr>
                        <p:cNvPr id="3" name="Picture 2" descr="Shape&#10;&#10;Description automatically generated with medium confidence">
                          <a:extLst>
                            <a:ext uri="{FF2B5EF4-FFF2-40B4-BE49-F238E27FC236}">
                              <a16:creationId xmlns:a16="http://schemas.microsoft.com/office/drawing/2014/main" id="{AF6F1446-BC17-2749-B565-6B5FA26ADC8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8036707" y="7730108"/>
                          <a:ext cx="2246843" cy="1879057"/>
                        </a:xfrm>
                        <a:prstGeom prst="rect">
                          <a:avLst/>
                        </a:prstGeom>
                        <a:grpFill/>
                      </p:spPr>
                    </p:pic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368E93FA-0F60-374C-9505-21AF8CB6165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14431" y="-42364"/>
                          <a:ext cx="2291397" cy="350865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680" b="1" dirty="0"/>
                            <a:t>(D) Complete Migration</a:t>
                          </a:r>
                        </a:p>
                      </p:txBody>
                    </p:sp>
                    <p:pic>
                      <p:nvPicPr>
                        <p:cNvPr id="16" name="Picture 15">
                          <a:extLst>
                            <a:ext uri="{FF2B5EF4-FFF2-40B4-BE49-F238E27FC236}">
                              <a16:creationId xmlns:a16="http://schemas.microsoft.com/office/drawing/2014/main" id="{A9EECB25-3178-5A44-B42A-6B8D2757DC4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010769" y="2867660"/>
                          <a:ext cx="2375999" cy="2376000"/>
                        </a:xfrm>
                        <a:prstGeom prst="rect">
                          <a:avLst/>
                        </a:prstGeom>
                        <a:grpFill/>
                      </p:spPr>
                    </p:pic>
                    <p:pic>
                      <p:nvPicPr>
                        <p:cNvPr id="51" name="Picture 50">
                          <a:extLst>
                            <a:ext uri="{FF2B5EF4-FFF2-40B4-BE49-F238E27FC236}">
                              <a16:creationId xmlns:a16="http://schemas.microsoft.com/office/drawing/2014/main" id="{831D1C69-D220-2C4B-9DD3-A43E3B558D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972129" y="389296"/>
                          <a:ext cx="2376000" cy="2376000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</p:grp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92F8B2FE-0A62-1643-9A81-05B7E16E3F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549868" y="858982"/>
                      <a:ext cx="299561" cy="290931"/>
                    </a:xfrm>
                    <a:prstGeom prst="straightConnector1">
                      <a:avLst/>
                    </a:prstGeom>
                    <a:grpFill/>
                    <a:ln w="50800">
                      <a:solidFill>
                        <a:srgbClr val="FF0000"/>
                      </a:solidFill>
                      <a:prstDash val="sys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4" name="Picture 3" descr="A picture containing text, night sky&#10;&#10;Description automatically generated">
                    <a:extLst>
                      <a:ext uri="{FF2B5EF4-FFF2-40B4-BE49-F238E27FC236}">
                        <a16:creationId xmlns:a16="http://schemas.microsoft.com/office/drawing/2014/main" id="{B3A71BD3-212C-2D41-8774-A2B67F6B3806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6"/>
                  <a:srcRect l="27807" t="10110" r="29152" b="4567"/>
                  <a:stretch/>
                </p:blipFill>
                <p:spPr>
                  <a:xfrm>
                    <a:off x="162572" y="5371489"/>
                    <a:ext cx="2250000" cy="2293200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12" name="Picture 11" descr="A picture containing text, night sky&#10;&#10;Description automatically generated">
                    <a:extLst>
                      <a:ext uri="{FF2B5EF4-FFF2-40B4-BE49-F238E27FC236}">
                        <a16:creationId xmlns:a16="http://schemas.microsoft.com/office/drawing/2014/main" id="{1DB61E2D-21B9-1746-8B7D-822BBBB5B0B9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7"/>
                  <a:srcRect l="29152" t="6061" r="27187" b="10803"/>
                  <a:stretch/>
                </p:blipFill>
                <p:spPr>
                  <a:xfrm>
                    <a:off x="2594679" y="5365903"/>
                    <a:ext cx="2250000" cy="2293200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17" name="Picture 16" descr="A screenshot of a fi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D742C492-4B21-AC45-B5B8-91B51746F7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/>
                  <a:srcRect l="27456" t="6390" r="28650" b="6654"/>
                  <a:stretch/>
                </p:blipFill>
                <p:spPr>
                  <a:xfrm>
                    <a:off x="4972619" y="5365903"/>
                    <a:ext cx="2250000" cy="2293200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19" name="Picture 18" descr="A picture containing invertebrate&#10;&#10;Description automatically generated">
                    <a:extLst>
                      <a:ext uri="{FF2B5EF4-FFF2-40B4-BE49-F238E27FC236}">
                        <a16:creationId xmlns:a16="http://schemas.microsoft.com/office/drawing/2014/main" id="{0E8235D9-9A0B-CB46-BEC1-1F2FF1976E41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9"/>
                  <a:srcRect l="28393" t="6058" r="26062" b="13362"/>
                  <a:stretch/>
                </p:blipFill>
                <p:spPr>
                  <a:xfrm>
                    <a:off x="7422467" y="5349135"/>
                    <a:ext cx="2250000" cy="2293200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78220BC0-427D-4646-AA07-11258B7C97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63470" y="5487081"/>
                  <a:ext cx="212016" cy="216000"/>
                </a:xfrm>
                <a:prstGeom prst="triangle">
                  <a:avLst/>
                </a:prstGeom>
                <a:solidFill>
                  <a:srgbClr val="FF8AD8"/>
                </a:solidFill>
                <a:ln w="47625">
                  <a:solidFill>
                    <a:srgbClr val="FF8AD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 dirty="0"/>
                </a:p>
              </p:txBody>
            </p:sp>
            <p:sp>
              <p:nvSpPr>
                <p:cNvPr id="64" name="Triangle 63">
                  <a:extLst>
                    <a:ext uri="{FF2B5EF4-FFF2-40B4-BE49-F238E27FC236}">
                      <a16:creationId xmlns:a16="http://schemas.microsoft.com/office/drawing/2014/main" id="{B911E4D6-21AB-A442-95CA-C09EC2812D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93197" y="6207081"/>
                  <a:ext cx="212016" cy="216000"/>
                </a:xfrm>
                <a:prstGeom prst="triangle">
                  <a:avLst/>
                </a:prstGeom>
                <a:solidFill>
                  <a:srgbClr val="00B0F0"/>
                </a:solidFill>
                <a:ln w="50800">
                  <a:solidFill>
                    <a:srgbClr val="00B0F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23" name="Triangle 22">
                  <a:extLst>
                    <a:ext uri="{FF2B5EF4-FFF2-40B4-BE49-F238E27FC236}">
                      <a16:creationId xmlns:a16="http://schemas.microsoft.com/office/drawing/2014/main" id="{283C44C3-D8DF-9346-B376-B4EC2244C6FC}"/>
                    </a:ext>
                  </a:extLst>
                </p:cNvPr>
                <p:cNvSpPr/>
                <p:nvPr/>
              </p:nvSpPr>
              <p:spPr>
                <a:xfrm>
                  <a:off x="656615" y="6387081"/>
                  <a:ext cx="72000" cy="72000"/>
                </a:xfrm>
                <a:prstGeom prst="triangle">
                  <a:avLst/>
                </a:prstGeom>
                <a:noFill/>
                <a:ln w="34925">
                  <a:solidFill>
                    <a:srgbClr val="FF8A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Triangle 66">
                  <a:extLst>
                    <a:ext uri="{FF2B5EF4-FFF2-40B4-BE49-F238E27FC236}">
                      <a16:creationId xmlns:a16="http://schemas.microsoft.com/office/drawing/2014/main" id="{AE3A1340-2996-5943-A279-7D89B46644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49197" y="6507491"/>
                  <a:ext cx="72000" cy="73353"/>
                </a:xfrm>
                <a:prstGeom prst="triangle">
                  <a:avLst/>
                </a:prstGeom>
                <a:noFill/>
                <a:ln w="41275">
                  <a:solidFill>
                    <a:srgbClr val="FF8AD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68" name="Triangle 67">
                  <a:extLst>
                    <a:ext uri="{FF2B5EF4-FFF2-40B4-BE49-F238E27FC236}">
                      <a16:creationId xmlns:a16="http://schemas.microsoft.com/office/drawing/2014/main" id="{A8854FCE-9A44-E04D-8A52-83D2E808A2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65197" y="6723491"/>
                  <a:ext cx="72000" cy="73353"/>
                </a:xfrm>
                <a:prstGeom prst="triangle">
                  <a:avLst/>
                </a:prstGeom>
                <a:noFill/>
                <a:ln w="41275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69" name="Triangle 68">
                  <a:extLst>
                    <a:ext uri="{FF2B5EF4-FFF2-40B4-BE49-F238E27FC236}">
                      <a16:creationId xmlns:a16="http://schemas.microsoft.com/office/drawing/2014/main" id="{782F8F76-79B6-5843-B66D-316C10C5CD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3197" y="6327491"/>
                  <a:ext cx="72000" cy="73353"/>
                </a:xfrm>
                <a:prstGeom prst="triangle">
                  <a:avLst/>
                </a:prstGeom>
                <a:noFill/>
                <a:ln w="41275">
                  <a:solidFill>
                    <a:srgbClr val="FF8AD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70" name="Triangle 69">
                  <a:extLst>
                    <a:ext uri="{FF2B5EF4-FFF2-40B4-BE49-F238E27FC236}">
                      <a16:creationId xmlns:a16="http://schemas.microsoft.com/office/drawing/2014/main" id="{0FCBD5A6-3880-C249-B8F1-B8BADCCA62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89197" y="6471491"/>
                  <a:ext cx="72000" cy="73353"/>
                </a:xfrm>
                <a:prstGeom prst="triangle">
                  <a:avLst/>
                </a:prstGeom>
                <a:noFill/>
                <a:ln w="41275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F2CBC5B3-6F32-574A-80CB-D0F8028317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1597" y="6623891"/>
                  <a:ext cx="72000" cy="73353"/>
                </a:xfrm>
                <a:prstGeom prst="triangle">
                  <a:avLst/>
                </a:prstGeom>
                <a:noFill/>
                <a:ln w="41275">
                  <a:solidFill>
                    <a:srgbClr val="0070C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29B2C9C-C14F-2144-ACA0-706FCA5D2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983" y="6068186"/>
                  <a:ext cx="223698" cy="394364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99000"/>
                    </a:srgb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3DB6C6E7-D7C7-BB40-AFD3-0BB0069177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867236" y="6210550"/>
                  <a:ext cx="527144" cy="116941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99000"/>
                    </a:srgb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CA09DAE1-29A6-1145-B8BF-4B6BCAC85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50378" y="2732815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6FF8BD7-AF64-6B45-84EB-5EDA2FD619E4}"/>
                    </a:ext>
                  </a:extLst>
                </p:cNvPr>
                <p:cNvSpPr txBox="1"/>
                <p:nvPr/>
              </p:nvSpPr>
              <p:spPr>
                <a:xfrm>
                  <a:off x="4127233" y="2512604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B0A63824-B73D-C846-BD9C-2CA41654F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28423" y="3507833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98AC965-0E5D-C747-A659-6A5FB6660430}"/>
                    </a:ext>
                  </a:extLst>
                </p:cNvPr>
                <p:cNvSpPr txBox="1"/>
                <p:nvPr/>
              </p:nvSpPr>
              <p:spPr>
                <a:xfrm>
                  <a:off x="1605278" y="3287622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sp>
              <p:nvSpPr>
                <p:cNvPr id="73" name="Left Brace 72">
                  <a:extLst>
                    <a:ext uri="{FF2B5EF4-FFF2-40B4-BE49-F238E27FC236}">
                      <a16:creationId xmlns:a16="http://schemas.microsoft.com/office/drawing/2014/main" id="{4A4BCF80-D4D5-744A-ABDA-C4F77876395D}"/>
                    </a:ext>
                  </a:extLst>
                </p:cNvPr>
                <p:cNvSpPr/>
                <p:nvPr/>
              </p:nvSpPr>
              <p:spPr>
                <a:xfrm rot="16200000">
                  <a:off x="5305769" y="4038196"/>
                  <a:ext cx="194566" cy="618971"/>
                </a:xfrm>
                <a:prstGeom prst="leftBrac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C033089-EAC2-CE46-8D70-331592D69C36}"/>
                    </a:ext>
                  </a:extLst>
                </p:cNvPr>
                <p:cNvSpPr txBox="1"/>
                <p:nvPr/>
              </p:nvSpPr>
              <p:spPr>
                <a:xfrm>
                  <a:off x="4951642" y="4436899"/>
                  <a:ext cx="9532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markers</a:t>
                  </a:r>
                </a:p>
              </p:txBody>
            </p:sp>
            <p:sp>
              <p:nvSpPr>
                <p:cNvPr id="80" name="Right Brace 79">
                  <a:extLst>
                    <a:ext uri="{FF2B5EF4-FFF2-40B4-BE49-F238E27FC236}">
                      <a16:creationId xmlns:a16="http://schemas.microsoft.com/office/drawing/2014/main" id="{17EA1892-2ADA-1E43-B4E5-AB6EC6AFD4D3}"/>
                    </a:ext>
                  </a:extLst>
                </p:cNvPr>
                <p:cNvSpPr/>
                <p:nvPr/>
              </p:nvSpPr>
              <p:spPr>
                <a:xfrm>
                  <a:off x="11346860" y="5114193"/>
                  <a:ext cx="96982" cy="1510145"/>
                </a:xfrm>
                <a:prstGeom prst="righ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13B8BFB-B279-034C-8792-74799BC3A2C5}"/>
                    </a:ext>
                  </a:extLst>
                </p:cNvPr>
                <p:cNvSpPr txBox="1"/>
                <p:nvPr/>
              </p:nvSpPr>
              <p:spPr>
                <a:xfrm>
                  <a:off x="11481392" y="5687956"/>
                  <a:ext cx="1320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markers</a:t>
                  </a:r>
                </a:p>
              </p:txBody>
            </p: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9F25A9F6-D1E1-FE43-9CAA-02D5F14A8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1030" y="5487081"/>
                  <a:ext cx="254732" cy="31211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A20F685-239B-E144-A7EB-983C26C0D49F}"/>
                    </a:ext>
                  </a:extLst>
                </p:cNvPr>
                <p:cNvSpPr txBox="1"/>
                <p:nvPr/>
              </p:nvSpPr>
              <p:spPr>
                <a:xfrm>
                  <a:off x="1724889" y="5239764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4640078F-5D60-8345-B445-BD7935D1A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6249" y="5335778"/>
                  <a:ext cx="122301" cy="463414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88CB17-7438-9B4D-88D0-AF2862663DEA}"/>
                    </a:ext>
                  </a:extLst>
                </p:cNvPr>
                <p:cNvSpPr txBox="1"/>
                <p:nvPr/>
              </p:nvSpPr>
              <p:spPr>
                <a:xfrm>
                  <a:off x="2613182" y="4962890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ST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11680031-8C5C-524A-AA6E-B7DA31BB2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0975" y="5952549"/>
                  <a:ext cx="43339" cy="254532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66A0887-913B-BC40-A411-DE2A88F9CC8C}"/>
                    </a:ext>
                  </a:extLst>
                </p:cNvPr>
                <p:cNvSpPr txBox="1"/>
                <p:nvPr/>
              </p:nvSpPr>
              <p:spPr>
                <a:xfrm>
                  <a:off x="7394053" y="6171279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M</a:t>
                  </a:r>
                </a:p>
              </p:txBody>
            </p: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F61A9F3-EAF8-5543-95E0-D44ECA9FB058}"/>
                    </a:ext>
                  </a:extLst>
                </p:cNvPr>
                <p:cNvCxnSpPr>
                  <a:cxnSpLocks/>
                  <a:stCxn id="118" idx="2"/>
                </p:cNvCxnSpPr>
                <p:nvPr/>
              </p:nvCxnSpPr>
              <p:spPr>
                <a:xfrm>
                  <a:off x="5289609" y="6036808"/>
                  <a:ext cx="402039" cy="294229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D23E8B-2A0D-0445-8BB8-B61BD63233BB}"/>
                    </a:ext>
                  </a:extLst>
                </p:cNvPr>
                <p:cNvSpPr txBox="1"/>
                <p:nvPr/>
              </p:nvSpPr>
              <p:spPr>
                <a:xfrm>
                  <a:off x="4985300" y="5663920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595303EC-5865-0240-AC6B-9BF9D0963460}"/>
                    </a:ext>
                  </a:extLst>
                </p:cNvPr>
                <p:cNvSpPr txBox="1"/>
                <p:nvPr/>
              </p:nvSpPr>
              <p:spPr>
                <a:xfrm>
                  <a:off x="128245" y="5255914"/>
                  <a:ext cx="6337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RW</a:t>
                  </a:r>
                </a:p>
              </p:txBody>
            </p: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C60914B9-1568-D544-B419-F251D1ED6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061" y="5562327"/>
                  <a:ext cx="107690" cy="390222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Triangle 126">
                  <a:extLst>
                    <a:ext uri="{FF2B5EF4-FFF2-40B4-BE49-F238E27FC236}">
                      <a16:creationId xmlns:a16="http://schemas.microsoft.com/office/drawing/2014/main" id="{4E8EEC2B-C019-A047-B639-372A782F94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5197" y="5811081"/>
                  <a:ext cx="212016" cy="216000"/>
                </a:xfrm>
                <a:prstGeom prst="triangle">
                  <a:avLst/>
                </a:prstGeom>
                <a:solidFill>
                  <a:srgbClr val="00B050"/>
                </a:solidFill>
                <a:ln w="50800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</p:grp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86EC5E8-C73C-8C4E-9EB9-F1995985C5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8181" y="6492411"/>
                <a:ext cx="302698" cy="466530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6-Point Star 134">
                <a:extLst>
                  <a:ext uri="{FF2B5EF4-FFF2-40B4-BE49-F238E27FC236}">
                    <a16:creationId xmlns:a16="http://schemas.microsoft.com/office/drawing/2014/main" id="{31BF3373-BC8E-BC42-B103-F95BBA8F9A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4434" y="6408346"/>
                <a:ext cx="72000" cy="72000"/>
              </a:xfrm>
              <a:prstGeom prst="star6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2C4A69D-618C-7142-A567-BEF20CF43CA3}"/>
                  </a:ext>
                </a:extLst>
              </p:cNvPr>
              <p:cNvSpPr txBox="1"/>
              <p:nvPr/>
            </p:nvSpPr>
            <p:spPr>
              <a:xfrm>
                <a:off x="3393561" y="6549952"/>
                <a:ext cx="60144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2.4 mm</a:t>
                </a:r>
              </a:p>
            </p:txBody>
          </p:sp>
        </p:grpSp>
        <p:sp>
          <p:nvSpPr>
            <p:cNvPr id="141" name="6-Point Star 140">
              <a:extLst>
                <a:ext uri="{FF2B5EF4-FFF2-40B4-BE49-F238E27FC236}">
                  <a16:creationId xmlns:a16="http://schemas.microsoft.com/office/drawing/2014/main" id="{A5F12540-4507-2F4C-A3B0-846E174E0B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4000" y="7380000"/>
              <a:ext cx="72000" cy="72000"/>
            </a:xfrm>
            <a:prstGeom prst="star6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6-Point Star 141">
              <a:extLst>
                <a:ext uri="{FF2B5EF4-FFF2-40B4-BE49-F238E27FC236}">
                  <a16:creationId xmlns:a16="http://schemas.microsoft.com/office/drawing/2014/main" id="{756075F6-B7F7-D948-AA43-05B0920E6A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5702" y="6909730"/>
              <a:ext cx="72000" cy="72000"/>
            </a:xfrm>
            <a:prstGeom prst="star6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601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92955832-262E-0344-81FA-89C5A72D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41" y="8023444"/>
            <a:ext cx="1777845" cy="172633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E32BEE29-A7C7-2946-88FD-8B176047A024}"/>
              </a:ext>
            </a:extLst>
          </p:cNvPr>
          <p:cNvGrpSpPr/>
          <p:nvPr/>
        </p:nvGrpSpPr>
        <p:grpSpPr>
          <a:xfrm>
            <a:off x="5024963" y="281993"/>
            <a:ext cx="2379674" cy="9360379"/>
            <a:chOff x="5131876" y="0"/>
            <a:chExt cx="2379674" cy="9360379"/>
          </a:xfrm>
        </p:grpSpPr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AF004662-4ECC-674D-B903-E92C11004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1876" y="7693936"/>
              <a:ext cx="2075820" cy="166644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D022E3-14FB-1C4C-BA0B-3FF65AFBEDA6}"/>
                </a:ext>
              </a:extLst>
            </p:cNvPr>
            <p:cNvSpPr txBox="1"/>
            <p:nvPr/>
          </p:nvSpPr>
          <p:spPr>
            <a:xfrm>
              <a:off x="5214750" y="0"/>
              <a:ext cx="1967394" cy="3383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(C) Partial Insertion II</a:t>
              </a:r>
            </a:p>
          </p:txBody>
        </p:sp>
        <p:pic>
          <p:nvPicPr>
            <p:cNvPr id="49" name="Picture 48" descr="A close-up of the moon&#10;&#10;Description automatically generated with medium confidence">
              <a:extLst>
                <a:ext uri="{FF2B5EF4-FFF2-40B4-BE49-F238E27FC236}">
                  <a16:creationId xmlns:a16="http://schemas.microsoft.com/office/drawing/2014/main" id="{6FCE5B8E-DB28-584E-B155-AAD442C0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8595" y="470614"/>
              <a:ext cx="2249111" cy="2291359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E70C7BB-1E5A-894F-9C4B-291535E9479C}"/>
                </a:ext>
              </a:extLst>
            </p:cNvPr>
            <p:cNvGrpSpPr/>
            <p:nvPr/>
          </p:nvGrpSpPr>
          <p:grpSpPr>
            <a:xfrm>
              <a:off x="5216550" y="2845475"/>
              <a:ext cx="2293200" cy="2305589"/>
              <a:chOff x="5188250" y="2811638"/>
              <a:chExt cx="2293200" cy="23055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3EC4D25-AE3F-3D42-BE41-1C944D0FED0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88250" y="2811638"/>
                <a:ext cx="2293200" cy="2291359"/>
                <a:chOff x="5133611" y="372187"/>
                <a:chExt cx="2275753" cy="2232000"/>
              </a:xfrm>
              <a:solidFill>
                <a:schemeClr val="bg1"/>
              </a:solidFill>
            </p:grpSpPr>
            <p:pic>
              <p:nvPicPr>
                <p:cNvPr id="11" name="Picture 10" descr="A picture containing smoke&#10;&#10;Description automatically generated">
                  <a:extLst>
                    <a:ext uri="{FF2B5EF4-FFF2-40B4-BE49-F238E27FC236}">
                      <a16:creationId xmlns:a16="http://schemas.microsoft.com/office/drawing/2014/main" id="{AE85467F-03BE-8E45-8F19-9FDB8C250BC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33611" y="372187"/>
                  <a:ext cx="2275753" cy="2232000"/>
                </a:xfrm>
                <a:prstGeom prst="rect">
                  <a:avLst/>
                </a:prstGeom>
                <a:grpFill/>
              </p:spPr>
            </p:pic>
            <p:sp>
              <p:nvSpPr>
                <p:cNvPr id="85" name="Triangle 84">
                  <a:extLst>
                    <a:ext uri="{FF2B5EF4-FFF2-40B4-BE49-F238E27FC236}">
                      <a16:creationId xmlns:a16="http://schemas.microsoft.com/office/drawing/2014/main" id="{220122AB-5B63-4E48-A4A2-8D900CFE2D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4434" y="1365508"/>
                  <a:ext cx="90000" cy="90000"/>
                </a:xfrm>
                <a:prstGeom prst="triangle">
                  <a:avLst/>
                </a:prstGeom>
                <a:solidFill>
                  <a:srgbClr val="FF8AD8"/>
                </a:solidFill>
                <a:ln w="19050">
                  <a:solidFill>
                    <a:srgbClr val="FF8AD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 dirty="0"/>
                </a:p>
              </p:txBody>
            </p:sp>
            <p:sp>
              <p:nvSpPr>
                <p:cNvPr id="86" name="Triangle 85">
                  <a:extLst>
                    <a:ext uri="{FF2B5EF4-FFF2-40B4-BE49-F238E27FC236}">
                      <a16:creationId xmlns:a16="http://schemas.microsoft.com/office/drawing/2014/main" id="{8491B7A2-72B6-B941-84D5-8F93195356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6834" y="1500781"/>
                  <a:ext cx="90000" cy="90000"/>
                </a:xfrm>
                <a:prstGeom prst="triangle">
                  <a:avLst/>
                </a:prstGeom>
                <a:solidFill>
                  <a:srgbClr val="00B050"/>
                </a:solidFill>
                <a:ln w="25400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112" name="Triangle 111">
                  <a:extLst>
                    <a:ext uri="{FF2B5EF4-FFF2-40B4-BE49-F238E27FC236}">
                      <a16:creationId xmlns:a16="http://schemas.microsoft.com/office/drawing/2014/main" id="{330D7811-AF38-0E44-9D47-1CACF9837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631116" y="1692236"/>
                  <a:ext cx="90000" cy="90000"/>
                </a:xfrm>
                <a:prstGeom prst="triangle">
                  <a:avLst/>
                </a:prstGeom>
                <a:solidFill>
                  <a:srgbClr val="00B0F0"/>
                </a:solidFill>
                <a:ln w="19050">
                  <a:solidFill>
                    <a:srgbClr val="00B0F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EC1A5A3-928A-104D-BBC6-EBCA7A9EC1CC}"/>
                  </a:ext>
                </a:extLst>
              </p:cNvPr>
              <p:cNvGrpSpPr/>
              <p:nvPr/>
            </p:nvGrpSpPr>
            <p:grpSpPr>
              <a:xfrm>
                <a:off x="5188250" y="4607305"/>
                <a:ext cx="953236" cy="509922"/>
                <a:chOff x="5197887" y="4876964"/>
                <a:chExt cx="953236" cy="509922"/>
              </a:xfrm>
            </p:grpSpPr>
            <p:sp>
              <p:nvSpPr>
                <p:cNvPr id="73" name="Left Brace 72">
                  <a:extLst>
                    <a:ext uri="{FF2B5EF4-FFF2-40B4-BE49-F238E27FC236}">
                      <a16:creationId xmlns:a16="http://schemas.microsoft.com/office/drawing/2014/main" id="{4A4BCF80-D4D5-744A-ABDA-C4F77876395D}"/>
                    </a:ext>
                  </a:extLst>
                </p:cNvPr>
                <p:cNvSpPr/>
                <p:nvPr/>
              </p:nvSpPr>
              <p:spPr>
                <a:xfrm rot="16200000">
                  <a:off x="5538161" y="4664761"/>
                  <a:ext cx="194566" cy="618971"/>
                </a:xfrm>
                <a:prstGeom prst="leftBrac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C033089-EAC2-CE46-8D70-331592D69C36}"/>
                    </a:ext>
                  </a:extLst>
                </p:cNvPr>
                <p:cNvSpPr txBox="1"/>
                <p:nvPr/>
              </p:nvSpPr>
              <p:spPr>
                <a:xfrm>
                  <a:off x="5197887" y="5017554"/>
                  <a:ext cx="9532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markers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53FF041-943C-724A-8C08-12A179C0AB16}"/>
                </a:ext>
              </a:extLst>
            </p:cNvPr>
            <p:cNvGrpSpPr/>
            <p:nvPr/>
          </p:nvGrpSpPr>
          <p:grpSpPr>
            <a:xfrm>
              <a:off x="5214750" y="5254092"/>
              <a:ext cx="2296800" cy="2296800"/>
              <a:chOff x="5219917" y="5202390"/>
              <a:chExt cx="2296800" cy="2296800"/>
            </a:xfrm>
          </p:grpSpPr>
          <p:pic>
            <p:nvPicPr>
              <p:cNvPr id="42" name="Picture 41" descr="A picture containing text, dark, wave&#10;&#10;Description automatically generated">
                <a:extLst>
                  <a:ext uri="{FF2B5EF4-FFF2-40B4-BE49-F238E27FC236}">
                    <a16:creationId xmlns:a16="http://schemas.microsoft.com/office/drawing/2014/main" id="{86C7F391-80C0-F446-B602-C84BA194A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9917" y="5202390"/>
                <a:ext cx="2296800" cy="2296800"/>
              </a:xfrm>
              <a:prstGeom prst="rect">
                <a:avLst/>
              </a:prstGeom>
            </p:spPr>
          </p:pic>
          <p:sp>
            <p:nvSpPr>
              <p:cNvPr id="69" name="Triangle 68">
                <a:extLst>
                  <a:ext uri="{FF2B5EF4-FFF2-40B4-BE49-F238E27FC236}">
                    <a16:creationId xmlns:a16="http://schemas.microsoft.com/office/drawing/2014/main" id="{782F8F76-79B6-5843-B66D-316C10C5C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00" y="6588000"/>
                <a:ext cx="72000" cy="73353"/>
              </a:xfrm>
              <a:prstGeom prst="triangle">
                <a:avLst/>
              </a:prstGeom>
              <a:noFill/>
              <a:ln w="41275">
                <a:solidFill>
                  <a:srgbClr val="FF8AD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0FCBD5A6-3880-C249-B8F1-B8BADCCA62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3644" y="6804000"/>
                <a:ext cx="72000" cy="73353"/>
              </a:xfrm>
              <a:prstGeom prst="triangle">
                <a:avLst/>
              </a:prstGeom>
              <a:noFill/>
              <a:ln w="41275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F2CBC5B3-6F32-574A-80CB-D0F8028317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68000" y="6956400"/>
                <a:ext cx="72000" cy="73353"/>
              </a:xfrm>
              <a:prstGeom prst="triangle">
                <a:avLst/>
              </a:prstGeom>
              <a:noFill/>
              <a:ln w="412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BF61A9F3-EAF8-5543-95E0-D44ECA9FB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3198" y="6219573"/>
                <a:ext cx="324926" cy="22402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D23E8B-2A0D-0445-8BB8-B61BD63233BB}"/>
                  </a:ext>
                </a:extLst>
              </p:cNvPr>
              <p:cNvSpPr txBox="1"/>
              <p:nvPr/>
            </p:nvSpPr>
            <p:spPr>
              <a:xfrm>
                <a:off x="5226515" y="5878702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CP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9C1D0D1-C0C5-8A4F-A742-6EE7202E8E76}"/>
              </a:ext>
            </a:extLst>
          </p:cNvPr>
          <p:cNvGrpSpPr/>
          <p:nvPr/>
        </p:nvGrpSpPr>
        <p:grpSpPr>
          <a:xfrm>
            <a:off x="258720" y="281993"/>
            <a:ext cx="2303874" cy="9340574"/>
            <a:chOff x="367004" y="0"/>
            <a:chExt cx="2303874" cy="9340574"/>
          </a:xfrm>
        </p:grpSpPr>
        <p:pic>
          <p:nvPicPr>
            <p:cNvPr id="14" name="Picture 13" descr="Shape, circle&#10;&#10;Description automatically generated">
              <a:extLst>
                <a:ext uri="{FF2B5EF4-FFF2-40B4-BE49-F238E27FC236}">
                  <a16:creationId xmlns:a16="http://schemas.microsoft.com/office/drawing/2014/main" id="{DD532102-C12F-0447-AF95-0640CF781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774" y="7674131"/>
              <a:ext cx="1430335" cy="166644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9475F6-3B10-A648-BC1E-410363F322F2}"/>
                </a:ext>
              </a:extLst>
            </p:cNvPr>
            <p:cNvSpPr txBox="1"/>
            <p:nvPr/>
          </p:nvSpPr>
          <p:spPr>
            <a:xfrm>
              <a:off x="728227" y="0"/>
              <a:ext cx="1581429" cy="3383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(A) Full Insertion</a:t>
              </a:r>
            </a:p>
          </p:txBody>
        </p:sp>
        <p:pic>
          <p:nvPicPr>
            <p:cNvPr id="41" name="Picture 40" descr="A close-up of a planet&#10;&#10;Description automatically generated with low confidence">
              <a:extLst>
                <a:ext uri="{FF2B5EF4-FFF2-40B4-BE49-F238E27FC236}">
                  <a16:creationId xmlns:a16="http://schemas.microsoft.com/office/drawing/2014/main" id="{F36CF6EF-4667-3E4B-B778-E0C3473A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386" y="452868"/>
              <a:ext cx="2249111" cy="2291359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9796BDA-D691-E94D-BA23-80423C4A338D}"/>
                </a:ext>
              </a:extLst>
            </p:cNvPr>
            <p:cNvGrpSpPr/>
            <p:nvPr/>
          </p:nvGrpSpPr>
          <p:grpSpPr>
            <a:xfrm>
              <a:off x="372341" y="2858729"/>
              <a:ext cx="2293201" cy="2293200"/>
              <a:chOff x="379162" y="2811637"/>
              <a:chExt cx="2293201" cy="22932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486FD4-F992-F24A-BFAC-7E6F6EAE7C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9162" y="2811637"/>
                <a:ext cx="2293201" cy="2293200"/>
                <a:chOff x="314261" y="432828"/>
                <a:chExt cx="2275754" cy="2233793"/>
              </a:xfrm>
              <a:solidFill>
                <a:schemeClr val="bg1"/>
              </a:solidFill>
            </p:grpSpPr>
            <p:pic>
              <p:nvPicPr>
                <p:cNvPr id="5" name="Picture 4" descr="A picture containing wire&#10;&#10;Description automatically generated">
                  <a:extLst>
                    <a:ext uri="{FF2B5EF4-FFF2-40B4-BE49-F238E27FC236}">
                      <a16:creationId xmlns:a16="http://schemas.microsoft.com/office/drawing/2014/main" id="{F18233E2-91E6-0640-BBB3-0C4079049F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4261" y="432828"/>
                  <a:ext cx="2275754" cy="2233793"/>
                </a:xfrm>
                <a:prstGeom prst="rect">
                  <a:avLst/>
                </a:prstGeom>
                <a:grpFill/>
              </p:spPr>
            </p:pic>
            <p:sp>
              <p:nvSpPr>
                <p:cNvPr id="79" name="Triangle 78">
                  <a:extLst>
                    <a:ext uri="{FF2B5EF4-FFF2-40B4-BE49-F238E27FC236}">
                      <a16:creationId xmlns:a16="http://schemas.microsoft.com/office/drawing/2014/main" id="{5EBC12B6-1DAF-954B-A289-500A52B896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1861" y="1719360"/>
                  <a:ext cx="90000" cy="90000"/>
                </a:xfrm>
                <a:prstGeom prst="triangle">
                  <a:avLst/>
                </a:prstGeom>
                <a:solidFill>
                  <a:srgbClr val="FF8AD8"/>
                </a:solidFill>
                <a:ln w="19050">
                  <a:solidFill>
                    <a:srgbClr val="FF8AD8">
                      <a:alpha val="75000"/>
                    </a:srgb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B0A63824-B73D-C846-BD9C-2CA41654F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2870" y="3840342"/>
                <a:ext cx="414600" cy="110836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98AC965-0E5D-C747-A659-6A5FB6660430}"/>
                  </a:ext>
                </a:extLst>
              </p:cNvPr>
              <p:cNvSpPr txBox="1"/>
              <p:nvPr/>
            </p:nvSpPr>
            <p:spPr>
              <a:xfrm>
                <a:off x="1859725" y="3620131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CP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8748708-32D5-1B41-87AD-14EFC9076DEF}"/>
                </a:ext>
              </a:extLst>
            </p:cNvPr>
            <p:cNvGrpSpPr/>
            <p:nvPr/>
          </p:nvGrpSpPr>
          <p:grpSpPr>
            <a:xfrm>
              <a:off x="367004" y="5266430"/>
              <a:ext cx="2303874" cy="2293200"/>
              <a:chOff x="365260" y="5227249"/>
              <a:chExt cx="2303874" cy="2293200"/>
            </a:xfrm>
          </p:grpSpPr>
          <p:pic>
            <p:nvPicPr>
              <p:cNvPr id="28" name="Picture 27" descr="A volcano erupting at night&#10;&#10;Description automatically generated with medium confidence">
                <a:extLst>
                  <a:ext uri="{FF2B5EF4-FFF2-40B4-BE49-F238E27FC236}">
                    <a16:creationId xmlns:a16="http://schemas.microsoft.com/office/drawing/2014/main" id="{C8D11921-E657-BC44-9AC4-6AE655FEC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5934" y="5227249"/>
                <a:ext cx="2293200" cy="2293200"/>
              </a:xfrm>
              <a:prstGeom prst="rect">
                <a:avLst/>
              </a:prstGeom>
            </p:spPr>
          </p:pic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283C44C3-D8DF-9346-B376-B4EC2244C6FC}"/>
                  </a:ext>
                </a:extLst>
              </p:cNvPr>
              <p:cNvSpPr/>
              <p:nvPr/>
            </p:nvSpPr>
            <p:spPr>
              <a:xfrm>
                <a:off x="1008000" y="7020000"/>
                <a:ext cx="72000" cy="72000"/>
              </a:xfrm>
              <a:prstGeom prst="triangle">
                <a:avLst/>
              </a:prstGeom>
              <a:noFill/>
              <a:ln w="34925">
                <a:solidFill>
                  <a:srgbClr val="FF8A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F25A9F6-D1E1-FE43-9CAA-02D5F14A8C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05477" y="5819590"/>
                <a:ext cx="254732" cy="3121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A20F685-239B-E144-A7EB-983C26C0D49F}"/>
                  </a:ext>
                </a:extLst>
              </p:cNvPr>
              <p:cNvSpPr txBox="1"/>
              <p:nvPr/>
            </p:nvSpPr>
            <p:spPr>
              <a:xfrm>
                <a:off x="1979336" y="5572273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95303EC-5865-0240-AC6B-9BF9D0963460}"/>
                  </a:ext>
                </a:extLst>
              </p:cNvPr>
              <p:cNvSpPr txBox="1"/>
              <p:nvPr/>
            </p:nvSpPr>
            <p:spPr>
              <a:xfrm>
                <a:off x="365260" y="6953747"/>
                <a:ext cx="6337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RW</a:t>
                </a:r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60914B9-1568-D544-B419-F251D1ED6C2A}"/>
                  </a:ext>
                </a:extLst>
              </p:cNvPr>
              <p:cNvCxnSpPr>
                <a:cxnSpLocks/>
                <a:stCxn id="121" idx="0"/>
              </p:cNvCxnSpPr>
              <p:nvPr/>
            </p:nvCxnSpPr>
            <p:spPr>
              <a:xfrm flipV="1">
                <a:off x="682126" y="6794659"/>
                <a:ext cx="99434" cy="159088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B5DC75C-4BF3-2D4C-A06A-74074E5B60C1}"/>
              </a:ext>
            </a:extLst>
          </p:cNvPr>
          <p:cNvGrpSpPr/>
          <p:nvPr/>
        </p:nvGrpSpPr>
        <p:grpSpPr>
          <a:xfrm>
            <a:off x="2623919" y="281993"/>
            <a:ext cx="2339719" cy="7546975"/>
            <a:chOff x="2799584" y="0"/>
            <a:chExt cx="2339719" cy="75469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76FD7E-E065-3F4B-B436-AE230B46E19D}"/>
                </a:ext>
              </a:extLst>
            </p:cNvPr>
            <p:cNvSpPr txBox="1"/>
            <p:nvPr/>
          </p:nvSpPr>
          <p:spPr>
            <a:xfrm>
              <a:off x="3010622" y="0"/>
              <a:ext cx="1918838" cy="3383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(B) Partial Insertion I</a:t>
              </a:r>
            </a:p>
          </p:txBody>
        </p:sp>
        <p:pic>
          <p:nvPicPr>
            <p:cNvPr id="43" name="Picture 42" descr="A close-up of a moon&#10;&#10;Description automatically generated with low confidence">
              <a:extLst>
                <a:ext uri="{FF2B5EF4-FFF2-40B4-BE49-F238E27FC236}">
                  <a16:creationId xmlns:a16="http://schemas.microsoft.com/office/drawing/2014/main" id="{5BF49146-8D9B-DB4B-919D-668C27442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45485" y="430138"/>
              <a:ext cx="2249112" cy="2291359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0403AD8-4604-BD4B-9FCD-E0E8845E6BF0}"/>
                </a:ext>
              </a:extLst>
            </p:cNvPr>
            <p:cNvGrpSpPr/>
            <p:nvPr/>
          </p:nvGrpSpPr>
          <p:grpSpPr>
            <a:xfrm>
              <a:off x="2839882" y="2860571"/>
              <a:ext cx="2293200" cy="2291358"/>
              <a:chOff x="2800445" y="2833108"/>
              <a:chExt cx="2293200" cy="229135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F6C5214-6C7E-314A-9F0F-0DCA4F03F3B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0445" y="2833108"/>
                <a:ext cx="2293200" cy="2291358"/>
                <a:chOff x="2733443" y="356533"/>
                <a:chExt cx="2275753" cy="2231999"/>
              </a:xfrm>
              <a:solidFill>
                <a:schemeClr val="bg1"/>
              </a:solidFill>
            </p:grpSpPr>
            <p:pic>
              <p:nvPicPr>
                <p:cNvPr id="8" name="Picture 7" descr="A picture containing wire&#10;&#10;Description automatically generated">
                  <a:extLst>
                    <a:ext uri="{FF2B5EF4-FFF2-40B4-BE49-F238E27FC236}">
                      <a16:creationId xmlns:a16="http://schemas.microsoft.com/office/drawing/2014/main" id="{01F7FFBC-6CF9-E948-99AA-F5B18560E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3443" y="356533"/>
                  <a:ext cx="2275753" cy="2231999"/>
                </a:xfrm>
                <a:prstGeom prst="rect">
                  <a:avLst/>
                </a:prstGeom>
                <a:grpFill/>
              </p:spPr>
            </p:pic>
            <p:sp>
              <p:nvSpPr>
                <p:cNvPr id="81" name="Triangle 80">
                  <a:extLst>
                    <a:ext uri="{FF2B5EF4-FFF2-40B4-BE49-F238E27FC236}">
                      <a16:creationId xmlns:a16="http://schemas.microsoft.com/office/drawing/2014/main" id="{A7C0D37A-76BC-9948-B4E1-8B049EF5C4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64899" y="1565667"/>
                  <a:ext cx="90000" cy="90000"/>
                </a:xfrm>
                <a:prstGeom prst="triangle">
                  <a:avLst/>
                </a:prstGeom>
                <a:solidFill>
                  <a:srgbClr val="FF8AD8"/>
                </a:solidFill>
                <a:ln w="19050">
                  <a:solidFill>
                    <a:srgbClr val="FF8AD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82" name="Triangle 81">
                  <a:extLst>
                    <a:ext uri="{FF2B5EF4-FFF2-40B4-BE49-F238E27FC236}">
                      <a16:creationId xmlns:a16="http://schemas.microsoft.com/office/drawing/2014/main" id="{BB799373-35F3-3F4E-A332-12AB73A1D8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77878" y="1734758"/>
                  <a:ext cx="90000" cy="90000"/>
                </a:xfrm>
                <a:prstGeom prst="triangle">
                  <a:avLst/>
                </a:prstGeom>
                <a:solidFill>
                  <a:srgbClr val="00B050"/>
                </a:solidFill>
                <a:ln w="31750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09DAE1-29A6-1145-B8BF-4B6BCAC85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04825" y="3065324"/>
                <a:ext cx="414600" cy="110836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FF8BD7-AF64-6B45-84EB-5EDA2FD619E4}"/>
                  </a:ext>
                </a:extLst>
              </p:cNvPr>
              <p:cNvSpPr txBox="1"/>
              <p:nvPr/>
            </p:nvSpPr>
            <p:spPr>
              <a:xfrm>
                <a:off x="4381680" y="2845113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788628D-B87D-9F49-8C01-1445844103FF}"/>
                </a:ext>
              </a:extLst>
            </p:cNvPr>
            <p:cNvGrpSpPr/>
            <p:nvPr/>
          </p:nvGrpSpPr>
          <p:grpSpPr>
            <a:xfrm>
              <a:off x="2799584" y="5253775"/>
              <a:ext cx="2339719" cy="2293200"/>
              <a:chOff x="2756481" y="5200590"/>
              <a:chExt cx="2339719" cy="2293200"/>
            </a:xfrm>
          </p:grpSpPr>
          <p:pic>
            <p:nvPicPr>
              <p:cNvPr id="7" name="Picture 6" descr="A picture containing nature, dark&#10;&#10;Description automatically generated">
                <a:extLst>
                  <a:ext uri="{FF2B5EF4-FFF2-40B4-BE49-F238E27FC236}">
                    <a16:creationId xmlns:a16="http://schemas.microsoft.com/office/drawing/2014/main" id="{9AB40902-0A46-2B4C-86EF-BAC537B51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3000" y="5200590"/>
                <a:ext cx="2293200" cy="2293200"/>
              </a:xfrm>
              <a:prstGeom prst="rect">
                <a:avLst/>
              </a:prstGeom>
            </p:spPr>
          </p:pic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AE3A1340-2996-5943-A279-7D89B46644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6000" y="6768000"/>
                <a:ext cx="72000" cy="73353"/>
              </a:xfrm>
              <a:prstGeom prst="triangle">
                <a:avLst/>
              </a:prstGeom>
              <a:noFill/>
              <a:ln w="41275">
                <a:solidFill>
                  <a:srgbClr val="FF8AD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A8854FCE-9A44-E04D-8A52-83D2E808A2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2000" y="6948000"/>
                <a:ext cx="72000" cy="73353"/>
              </a:xfrm>
              <a:prstGeom prst="triangle">
                <a:avLst/>
              </a:prstGeom>
              <a:noFill/>
              <a:ln w="41275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640078F-5D60-8345-B445-BD7935D1AF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6576" y="5996429"/>
                <a:ext cx="204920" cy="14716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888CB17-7438-9B4D-88D0-AF2862663DEA}"/>
                  </a:ext>
                </a:extLst>
              </p:cNvPr>
              <p:cNvSpPr txBox="1"/>
              <p:nvPr/>
            </p:nvSpPr>
            <p:spPr>
              <a:xfrm>
                <a:off x="2756481" y="5773089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86EC5E8-C73C-8C4E-9EB9-F1995985C5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72965" y="6165849"/>
                <a:ext cx="439691" cy="447895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6-Point Star 134">
                <a:extLst>
                  <a:ext uri="{FF2B5EF4-FFF2-40B4-BE49-F238E27FC236}">
                    <a16:creationId xmlns:a16="http://schemas.microsoft.com/office/drawing/2014/main" id="{31BF3373-BC8E-BC42-B103-F95BBA8F9A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4034" y="6078145"/>
                <a:ext cx="72000" cy="72000"/>
              </a:xfrm>
              <a:prstGeom prst="star6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2C4A69D-618C-7142-A567-BEF20CF43CA3}"/>
                  </a:ext>
                </a:extLst>
              </p:cNvPr>
              <p:cNvSpPr txBox="1"/>
              <p:nvPr/>
            </p:nvSpPr>
            <p:spPr>
              <a:xfrm>
                <a:off x="3555644" y="6309131"/>
                <a:ext cx="60144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2.9 mm</a:t>
                </a:r>
              </a:p>
            </p:txBody>
          </p:sp>
          <p:sp>
            <p:nvSpPr>
              <p:cNvPr id="141" name="6-Point Star 140">
                <a:extLst>
                  <a:ext uri="{FF2B5EF4-FFF2-40B4-BE49-F238E27FC236}">
                    <a16:creationId xmlns:a16="http://schemas.microsoft.com/office/drawing/2014/main" id="{A5F12540-4507-2F4C-A3B0-846E174E0B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1496" y="6591682"/>
                <a:ext cx="72000" cy="72000"/>
              </a:xfrm>
              <a:prstGeom prst="star6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B0E6969-3372-494C-B4BF-2630567E9AAF}"/>
              </a:ext>
            </a:extLst>
          </p:cNvPr>
          <p:cNvGrpSpPr/>
          <p:nvPr/>
        </p:nvGrpSpPr>
        <p:grpSpPr>
          <a:xfrm>
            <a:off x="7501697" y="281993"/>
            <a:ext cx="2366152" cy="9431418"/>
            <a:chOff x="7601009" y="0"/>
            <a:chExt cx="2366152" cy="9431418"/>
          </a:xfrm>
        </p:grpSpPr>
        <p:pic>
          <p:nvPicPr>
            <p:cNvPr id="3" name="Picture 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F6F1446-BC17-2749-B565-6B5FA26A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21644" y="7619299"/>
              <a:ext cx="2126851" cy="181211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8E93FA-0F60-374C-9505-21AF8CB6165F}"/>
                </a:ext>
              </a:extLst>
            </p:cNvPr>
            <p:cNvSpPr txBox="1"/>
            <p:nvPr/>
          </p:nvSpPr>
          <p:spPr>
            <a:xfrm>
              <a:off x="7601994" y="0"/>
              <a:ext cx="2169026" cy="3383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(D) Complete Migration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EECB25-3178-5A44-B42A-6B8D2757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38470" y="2845474"/>
              <a:ext cx="2293200" cy="22913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31D1C69-D220-2C4B-9DD3-A43E3B55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71346" y="412569"/>
              <a:ext cx="2249111" cy="2291359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2F8B2FE-0A62-1643-9A81-05B7E16E3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7197" y="972788"/>
              <a:ext cx="283563" cy="280567"/>
            </a:xfrm>
            <a:prstGeom prst="straightConnector1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226968D-2CB9-5248-B730-918518674467}"/>
                </a:ext>
              </a:extLst>
            </p:cNvPr>
            <p:cNvGrpSpPr/>
            <p:nvPr/>
          </p:nvGrpSpPr>
          <p:grpSpPr>
            <a:xfrm>
              <a:off x="7601009" y="5253775"/>
              <a:ext cx="2366152" cy="2296800"/>
              <a:chOff x="7543342" y="5301158"/>
              <a:chExt cx="2366152" cy="2296800"/>
            </a:xfrm>
          </p:grpSpPr>
          <p:pic>
            <p:nvPicPr>
              <p:cNvPr id="63" name="Picture 62" descr="A picture containing dark, invertebrate, arthropod, orange&#10;&#10;Description automatically generated">
                <a:extLst>
                  <a:ext uri="{FF2B5EF4-FFF2-40B4-BE49-F238E27FC236}">
                    <a16:creationId xmlns:a16="http://schemas.microsoft.com/office/drawing/2014/main" id="{0A651DA8-DF72-5241-9CB0-CCE1DDAFC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12694" y="5301158"/>
                <a:ext cx="2296800" cy="2296800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29B2C9C-C14F-2144-ACA0-706FCA5D2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2430" y="6400695"/>
                <a:ext cx="223698" cy="394364"/>
              </a:xfrm>
              <a:prstGeom prst="straightConnector1">
                <a:avLst/>
              </a:prstGeom>
              <a:ln w="38100">
                <a:solidFill>
                  <a:srgbClr val="FF0000">
                    <a:alpha val="99000"/>
                  </a:srgb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DB6C6E7-D7C7-BB40-AFD3-0BB006917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21683" y="6543059"/>
                <a:ext cx="527144" cy="116941"/>
              </a:xfrm>
              <a:prstGeom prst="straightConnector1">
                <a:avLst/>
              </a:prstGeom>
              <a:ln w="38100">
                <a:solidFill>
                  <a:srgbClr val="FF0000">
                    <a:alpha val="99000"/>
                  </a:srgb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1680031-8C5C-524A-AA6E-B7DA31BB20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165" y="6170249"/>
                <a:ext cx="43339" cy="254532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66A0887-913B-BC40-A411-DE2A88F9CC8C}"/>
                  </a:ext>
                </a:extLst>
              </p:cNvPr>
              <p:cNvSpPr txBox="1"/>
              <p:nvPr/>
            </p:nvSpPr>
            <p:spPr>
              <a:xfrm>
                <a:off x="7543342" y="6345833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  <p:sp>
            <p:nvSpPr>
              <p:cNvPr id="142" name="6-Point Star 141">
                <a:extLst>
                  <a:ext uri="{FF2B5EF4-FFF2-40B4-BE49-F238E27FC236}">
                    <a16:creationId xmlns:a16="http://schemas.microsoft.com/office/drawing/2014/main" id="{756075F6-B7F7-D948-AA43-05B0920E6A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20659" y="6251590"/>
                <a:ext cx="72000" cy="72000"/>
              </a:xfrm>
              <a:prstGeom prst="star6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0ECCA25-E33E-7D4E-AA25-03B5F6F96E76}"/>
              </a:ext>
            </a:extLst>
          </p:cNvPr>
          <p:cNvGrpSpPr>
            <a:grpSpLocks noChangeAspect="1"/>
          </p:cNvGrpSpPr>
          <p:nvPr/>
        </p:nvGrpSpPr>
        <p:grpSpPr>
          <a:xfrm>
            <a:off x="419066" y="2415465"/>
            <a:ext cx="300520" cy="305019"/>
            <a:chOff x="4109023" y="3082588"/>
            <a:chExt cx="232138" cy="266021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DFE6184-84F6-4542-8C0D-16DA9C2F2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023" y="3082588"/>
              <a:ext cx="0" cy="25117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C89CC96-B5D1-264C-A554-D1E73B9864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229928" y="3237375"/>
              <a:ext cx="0" cy="22246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7E0940-7F02-D447-B238-8DE164084231}"/>
                  </a:ext>
                </a:extLst>
              </p:cNvPr>
              <p:cNvSpPr txBox="1"/>
              <p:nvPr/>
            </p:nvSpPr>
            <p:spPr>
              <a:xfrm>
                <a:off x="395149" y="2646346"/>
                <a:ext cx="3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7E0940-7F02-D447-B238-8DE1640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9" y="2646346"/>
                <a:ext cx="32637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7D78B10-FEF0-2447-A75C-DD473EA9BD31}"/>
                  </a:ext>
                </a:extLst>
              </p:cNvPr>
              <p:cNvSpPr txBox="1"/>
              <p:nvPr/>
            </p:nvSpPr>
            <p:spPr>
              <a:xfrm>
                <a:off x="178650" y="2429750"/>
                <a:ext cx="3288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7D78B10-FEF0-2447-A75C-DD473EA9B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50" y="2429750"/>
                <a:ext cx="328808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0F71164A-C96F-AE45-B693-3520E59D3CA0}"/>
              </a:ext>
            </a:extLst>
          </p:cNvPr>
          <p:cNvSpPr/>
          <p:nvPr/>
        </p:nvSpPr>
        <p:spPr>
          <a:xfrm>
            <a:off x="388308" y="2692296"/>
            <a:ext cx="63652" cy="563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26CD835-5123-4B44-86E8-862945DE2E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960" y="4926506"/>
            <a:ext cx="306458" cy="288000"/>
            <a:chOff x="4104436" y="3348608"/>
            <a:chExt cx="236725" cy="251178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39B808B6-1E50-5E40-87FE-42DC6B6075D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04436" y="3348608"/>
              <a:ext cx="0" cy="2511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C80AB87-49FC-0E4C-A648-B812DA18136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229928" y="3237375"/>
              <a:ext cx="0" cy="22246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840940D-71B3-BB4E-9E6C-D973A376EBC5}"/>
                  </a:ext>
                </a:extLst>
              </p:cNvPr>
              <p:cNvSpPr txBox="1"/>
              <p:nvPr/>
            </p:nvSpPr>
            <p:spPr>
              <a:xfrm>
                <a:off x="420711" y="4657808"/>
                <a:ext cx="3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840940D-71B3-BB4E-9E6C-D973A376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11" y="4657808"/>
                <a:ext cx="326371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5F10D26-22EB-C446-B918-B4F41CFDC684}"/>
                  </a:ext>
                </a:extLst>
              </p:cNvPr>
              <p:cNvSpPr txBox="1"/>
              <p:nvPr/>
            </p:nvSpPr>
            <p:spPr>
              <a:xfrm>
                <a:off x="206269" y="4874403"/>
                <a:ext cx="314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5F10D26-22EB-C446-B918-B4F41CFDC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9" y="4874403"/>
                <a:ext cx="31438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4ADFE09A-544A-3946-919C-E6C9F0EEF26D}"/>
              </a:ext>
            </a:extLst>
          </p:cNvPr>
          <p:cNvSpPr/>
          <p:nvPr/>
        </p:nvSpPr>
        <p:spPr>
          <a:xfrm>
            <a:off x="427139" y="4898317"/>
            <a:ext cx="63652" cy="563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B7A4C10-373A-1843-8102-6E0713E5213D}"/>
              </a:ext>
            </a:extLst>
          </p:cNvPr>
          <p:cNvGrpSpPr/>
          <p:nvPr/>
        </p:nvGrpSpPr>
        <p:grpSpPr>
          <a:xfrm>
            <a:off x="10307559" y="503009"/>
            <a:ext cx="2169294" cy="8617374"/>
            <a:chOff x="10058790" y="1146511"/>
            <a:chExt cx="2169294" cy="8617374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AFC10E7-603D-5B45-BF5D-045FAF063E9F}"/>
                </a:ext>
              </a:extLst>
            </p:cNvPr>
            <p:cNvGrpSpPr/>
            <p:nvPr/>
          </p:nvGrpSpPr>
          <p:grpSpPr>
            <a:xfrm>
              <a:off x="10058790" y="1146511"/>
              <a:ext cx="2169294" cy="8617374"/>
              <a:chOff x="10129081" y="828147"/>
              <a:chExt cx="2169294" cy="861737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DB1570C-676A-684B-8ABF-86CD91B8B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5400000">
                <a:off x="6905041" y="4052187"/>
                <a:ext cx="8617374" cy="2169294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60" name="Triangle 59">
                <a:extLst>
                  <a:ext uri="{FF2B5EF4-FFF2-40B4-BE49-F238E27FC236}">
                    <a16:creationId xmlns:a16="http://schemas.microsoft.com/office/drawing/2014/main" id="{78220BC0-427D-4646-AA07-11258B7C97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17917" y="5819590"/>
                <a:ext cx="212016" cy="216000"/>
              </a:xfrm>
              <a:prstGeom prst="triangle">
                <a:avLst/>
              </a:prstGeom>
              <a:solidFill>
                <a:srgbClr val="FF8AD8"/>
              </a:solidFill>
              <a:ln w="47625">
                <a:solidFill>
                  <a:srgbClr val="FF8AD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 dirty="0"/>
              </a:p>
            </p:txBody>
          </p:sp>
          <p:sp>
            <p:nvSpPr>
              <p:cNvPr id="64" name="Triangle 63">
                <a:extLst>
                  <a:ext uri="{FF2B5EF4-FFF2-40B4-BE49-F238E27FC236}">
                    <a16:creationId xmlns:a16="http://schemas.microsoft.com/office/drawing/2014/main" id="{B911E4D6-21AB-A442-95CA-C09EC2812D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47644" y="6539590"/>
                <a:ext cx="212016" cy="216000"/>
              </a:xfrm>
              <a:prstGeom prst="triangle">
                <a:avLst/>
              </a:prstGeom>
              <a:solidFill>
                <a:srgbClr val="00B0F0"/>
              </a:solidFill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sp>
            <p:nvSpPr>
              <p:cNvPr id="127" name="Triangle 126">
                <a:extLst>
                  <a:ext uri="{FF2B5EF4-FFF2-40B4-BE49-F238E27FC236}">
                    <a16:creationId xmlns:a16="http://schemas.microsoft.com/office/drawing/2014/main" id="{4E8EEC2B-C019-A047-B639-372A782F94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59644" y="6143590"/>
                <a:ext cx="212016" cy="216000"/>
              </a:xfrm>
              <a:prstGeom prst="triangle">
                <a:avLst/>
              </a:prstGeom>
              <a:solidFill>
                <a:srgbClr val="00B050"/>
              </a:solidFill>
              <a:ln w="50800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C3C76D-B9CA-194F-9DBB-03E22EB5C3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586" y="7091495"/>
              <a:ext cx="720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C175252-4BE8-0A49-94C0-78E8324E953B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586" y="6235200"/>
              <a:ext cx="720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7F64E84-FA6E-B949-916B-4F49ED6DBD3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7353" y="4575017"/>
              <a:ext cx="107706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8FD621-EDCA-674F-9923-382E1070B2AC}"/>
                </a:ext>
              </a:extLst>
            </p:cNvPr>
            <p:cNvCxnSpPr>
              <a:cxnSpLocks/>
            </p:cNvCxnSpPr>
            <p:nvPr/>
          </p:nvCxnSpPr>
          <p:spPr>
            <a:xfrm>
              <a:off x="11500123" y="4575017"/>
              <a:ext cx="0" cy="166018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93CC52C-14C7-594B-A89E-9747706FDCCA}"/>
                </a:ext>
              </a:extLst>
            </p:cNvPr>
            <p:cNvCxnSpPr>
              <a:cxnSpLocks/>
            </p:cNvCxnSpPr>
            <p:nvPr/>
          </p:nvCxnSpPr>
          <p:spPr>
            <a:xfrm>
              <a:off x="11500123" y="6235200"/>
              <a:ext cx="0" cy="85629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C72C3D-2B56-5E40-8815-B9862121E1B1}"/>
                    </a:ext>
                  </a:extLst>
                </p:cNvPr>
                <p:cNvSpPr txBox="1"/>
                <p:nvPr/>
              </p:nvSpPr>
              <p:spPr>
                <a:xfrm>
                  <a:off x="11718447" y="5935502"/>
                  <a:ext cx="400110" cy="1596772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𝟎𝟔</m:t>
                        </m:r>
                        <m:r>
                          <a:rPr lang="en-CA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400" b="1" i="1" dirty="0" smtClean="0">
                            <a:latin typeface="Cambria Math" panose="02040503050406030204" pitchFamily="18" charset="0"/>
                          </a:rPr>
                          <m:t>𝒎𝒎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C72C3D-2B56-5E40-8815-B9862121E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447" y="5935502"/>
                  <a:ext cx="400110" cy="159677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8956F1A0-6E22-0E43-A2D2-3DB4DD6E2485}"/>
                    </a:ext>
                  </a:extLst>
                </p:cNvPr>
                <p:cNvSpPr txBox="1"/>
                <p:nvPr/>
              </p:nvSpPr>
              <p:spPr>
                <a:xfrm>
                  <a:off x="11718447" y="4387502"/>
                  <a:ext cx="400110" cy="1664677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𝟏𝟏</m:t>
                        </m:r>
                        <m:r>
                          <a:rPr lang="en-CA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CA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CA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CA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𝟎𝟒</m:t>
                        </m:r>
                        <m:r>
                          <a:rPr lang="en-CA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A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𝒎𝒎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8956F1A0-6E22-0E43-A2D2-3DB4DD6E24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447" y="4387502"/>
                  <a:ext cx="400110" cy="16646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74E2FD2-B2C2-A648-A0AF-70006981372B}"/>
                </a:ext>
              </a:extLst>
            </p:cNvPr>
            <p:cNvGrpSpPr/>
            <p:nvPr/>
          </p:nvGrpSpPr>
          <p:grpSpPr>
            <a:xfrm>
              <a:off x="10145038" y="6457288"/>
              <a:ext cx="360000" cy="369332"/>
              <a:chOff x="10145038" y="6457288"/>
              <a:chExt cx="360000" cy="36933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6E01211-D29A-0441-AAF2-902A55098B7A}"/>
                  </a:ext>
                </a:extLst>
              </p:cNvPr>
              <p:cNvSpPr/>
              <p:nvPr/>
            </p:nvSpPr>
            <p:spPr>
              <a:xfrm>
                <a:off x="10145038" y="6461954"/>
                <a:ext cx="360000" cy="36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A0D4C23-630C-B94D-9864-294CCB5FE619}"/>
                  </a:ext>
                </a:extLst>
              </p:cNvPr>
              <p:cNvSpPr txBox="1"/>
              <p:nvPr/>
            </p:nvSpPr>
            <p:spPr>
              <a:xfrm>
                <a:off x="10170000" y="6457288"/>
                <a:ext cx="194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4BF666-303D-BD4C-A022-9A52F5B20BA9}"/>
                </a:ext>
              </a:extLst>
            </p:cNvPr>
            <p:cNvGrpSpPr/>
            <p:nvPr/>
          </p:nvGrpSpPr>
          <p:grpSpPr>
            <a:xfrm>
              <a:off x="10170921" y="4332273"/>
              <a:ext cx="360000" cy="369332"/>
              <a:chOff x="10170921" y="4332273"/>
              <a:chExt cx="360000" cy="369332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BC66A49-E502-4740-B0C0-2D9E75931D68}"/>
                  </a:ext>
                </a:extLst>
              </p:cNvPr>
              <p:cNvSpPr/>
              <p:nvPr/>
            </p:nvSpPr>
            <p:spPr>
              <a:xfrm>
                <a:off x="10170921" y="4335883"/>
                <a:ext cx="360000" cy="36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28C40B3-62BC-BD46-B1DD-C8BEDE5FE31B}"/>
                  </a:ext>
                </a:extLst>
              </p:cNvPr>
              <p:cNvSpPr txBox="1"/>
              <p:nvPr/>
            </p:nvSpPr>
            <p:spPr>
              <a:xfrm>
                <a:off x="10206000" y="4332273"/>
                <a:ext cx="194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375DE1F-A2C4-0B45-A2DC-D349CB237F09}"/>
                </a:ext>
              </a:extLst>
            </p:cNvPr>
            <p:cNvGrpSpPr/>
            <p:nvPr/>
          </p:nvGrpSpPr>
          <p:grpSpPr>
            <a:xfrm>
              <a:off x="11340122" y="8412022"/>
              <a:ext cx="360000" cy="369332"/>
              <a:chOff x="10145038" y="6457288"/>
              <a:chExt cx="360000" cy="36933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97D5243-54E5-C44D-8E55-957EEE09F467}"/>
                  </a:ext>
                </a:extLst>
              </p:cNvPr>
              <p:cNvSpPr/>
              <p:nvPr/>
            </p:nvSpPr>
            <p:spPr>
              <a:xfrm>
                <a:off x="10145038" y="6461954"/>
                <a:ext cx="360000" cy="36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1B63F8E-4414-D143-9A1F-91BF95192BE8}"/>
                  </a:ext>
                </a:extLst>
              </p:cNvPr>
              <p:cNvSpPr txBox="1"/>
              <p:nvPr/>
            </p:nvSpPr>
            <p:spPr>
              <a:xfrm>
                <a:off x="10170000" y="6457288"/>
                <a:ext cx="194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563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8D2D64F-BC23-D84C-84E0-471890F3C18B}"/>
              </a:ext>
            </a:extLst>
          </p:cNvPr>
          <p:cNvGrpSpPr/>
          <p:nvPr/>
        </p:nvGrpSpPr>
        <p:grpSpPr>
          <a:xfrm>
            <a:off x="220868" y="67616"/>
            <a:ext cx="12685986" cy="9498722"/>
            <a:chOff x="220868" y="67616"/>
            <a:chExt cx="12685986" cy="9498722"/>
          </a:xfrm>
        </p:grpSpPr>
        <p:pic>
          <p:nvPicPr>
            <p:cNvPr id="10" name="Picture 9" descr="Shape&#10;&#10;Description automatically generated">
              <a:extLst>
                <a:ext uri="{FF2B5EF4-FFF2-40B4-BE49-F238E27FC236}">
                  <a16:creationId xmlns:a16="http://schemas.microsoft.com/office/drawing/2014/main" id="{92955832-262E-0344-81FA-89C5A72D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7412" y="7840000"/>
              <a:ext cx="1777845" cy="172633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AF004662-4ECC-674D-B903-E92C11004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2864" y="7829190"/>
              <a:ext cx="2075820" cy="166644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D022E3-14FB-1C4C-BA0B-3FF65AFBEDA6}"/>
                </a:ext>
              </a:extLst>
            </p:cNvPr>
            <p:cNvSpPr txBox="1"/>
            <p:nvPr/>
          </p:nvSpPr>
          <p:spPr>
            <a:xfrm>
              <a:off x="5256096" y="119308"/>
              <a:ext cx="1967394" cy="3383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(C) Partial Insertion II</a:t>
              </a:r>
            </a:p>
          </p:txBody>
        </p:sp>
        <p:pic>
          <p:nvPicPr>
            <p:cNvPr id="49" name="Picture 48" descr="A close-up of the moon&#10;&#10;Description automatically generated with medium confidence">
              <a:extLst>
                <a:ext uri="{FF2B5EF4-FFF2-40B4-BE49-F238E27FC236}">
                  <a16:creationId xmlns:a16="http://schemas.microsoft.com/office/drawing/2014/main" id="{6FCE5B8E-DB28-584E-B155-AAD442C0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5238" y="543691"/>
              <a:ext cx="2249111" cy="2291359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E70C7BB-1E5A-894F-9C4B-291535E9479C}"/>
                </a:ext>
              </a:extLst>
            </p:cNvPr>
            <p:cNvGrpSpPr/>
            <p:nvPr/>
          </p:nvGrpSpPr>
          <p:grpSpPr>
            <a:xfrm>
              <a:off x="5093193" y="2964656"/>
              <a:ext cx="2293200" cy="2305589"/>
              <a:chOff x="5188250" y="2811638"/>
              <a:chExt cx="2293200" cy="23055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3EC4D25-AE3F-3D42-BE41-1C944D0FED0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88250" y="2811638"/>
                <a:ext cx="2293200" cy="2291359"/>
                <a:chOff x="5133611" y="372187"/>
                <a:chExt cx="2275753" cy="2232000"/>
              </a:xfrm>
              <a:solidFill>
                <a:schemeClr val="bg1"/>
              </a:solidFill>
            </p:grpSpPr>
            <p:pic>
              <p:nvPicPr>
                <p:cNvPr id="11" name="Picture 10" descr="A picture containing smoke&#10;&#10;Description automatically generated">
                  <a:extLst>
                    <a:ext uri="{FF2B5EF4-FFF2-40B4-BE49-F238E27FC236}">
                      <a16:creationId xmlns:a16="http://schemas.microsoft.com/office/drawing/2014/main" id="{AE85467F-03BE-8E45-8F19-9FDB8C250BC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33611" y="372187"/>
                  <a:ext cx="2275753" cy="2232000"/>
                </a:xfrm>
                <a:prstGeom prst="rect">
                  <a:avLst/>
                </a:prstGeom>
                <a:grpFill/>
              </p:spPr>
            </p:pic>
            <p:sp>
              <p:nvSpPr>
                <p:cNvPr id="85" name="Triangle 84">
                  <a:extLst>
                    <a:ext uri="{FF2B5EF4-FFF2-40B4-BE49-F238E27FC236}">
                      <a16:creationId xmlns:a16="http://schemas.microsoft.com/office/drawing/2014/main" id="{220122AB-5B63-4E48-A4A2-8D900CFE2D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4434" y="1365508"/>
                  <a:ext cx="90000" cy="90000"/>
                </a:xfrm>
                <a:prstGeom prst="triangle">
                  <a:avLst/>
                </a:prstGeom>
                <a:solidFill>
                  <a:srgbClr val="FF8AD8"/>
                </a:solidFill>
                <a:ln w="19050">
                  <a:solidFill>
                    <a:srgbClr val="FF8AD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 dirty="0"/>
                </a:p>
              </p:txBody>
            </p:sp>
            <p:sp>
              <p:nvSpPr>
                <p:cNvPr id="86" name="Triangle 85">
                  <a:extLst>
                    <a:ext uri="{FF2B5EF4-FFF2-40B4-BE49-F238E27FC236}">
                      <a16:creationId xmlns:a16="http://schemas.microsoft.com/office/drawing/2014/main" id="{8491B7A2-72B6-B941-84D5-8F93195356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6834" y="1500781"/>
                  <a:ext cx="90000" cy="90000"/>
                </a:xfrm>
                <a:prstGeom prst="triangle">
                  <a:avLst/>
                </a:prstGeom>
                <a:solidFill>
                  <a:srgbClr val="00B050"/>
                </a:solidFill>
                <a:ln w="25400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112" name="Triangle 111">
                  <a:extLst>
                    <a:ext uri="{FF2B5EF4-FFF2-40B4-BE49-F238E27FC236}">
                      <a16:creationId xmlns:a16="http://schemas.microsoft.com/office/drawing/2014/main" id="{330D7811-AF38-0E44-9D47-1CACF9837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631116" y="1692236"/>
                  <a:ext cx="90000" cy="90000"/>
                </a:xfrm>
                <a:prstGeom prst="triangle">
                  <a:avLst/>
                </a:prstGeom>
                <a:solidFill>
                  <a:srgbClr val="00B0F0"/>
                </a:solidFill>
                <a:ln w="19050">
                  <a:solidFill>
                    <a:srgbClr val="00B0F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EC1A5A3-928A-104D-BBC6-EBCA7A9EC1CC}"/>
                  </a:ext>
                </a:extLst>
              </p:cNvPr>
              <p:cNvGrpSpPr/>
              <p:nvPr/>
            </p:nvGrpSpPr>
            <p:grpSpPr>
              <a:xfrm>
                <a:off x="5188250" y="4607305"/>
                <a:ext cx="953236" cy="509922"/>
                <a:chOff x="5197887" y="4876964"/>
                <a:chExt cx="953236" cy="509922"/>
              </a:xfrm>
            </p:grpSpPr>
            <p:sp>
              <p:nvSpPr>
                <p:cNvPr id="73" name="Left Brace 72">
                  <a:extLst>
                    <a:ext uri="{FF2B5EF4-FFF2-40B4-BE49-F238E27FC236}">
                      <a16:creationId xmlns:a16="http://schemas.microsoft.com/office/drawing/2014/main" id="{4A4BCF80-D4D5-744A-ABDA-C4F77876395D}"/>
                    </a:ext>
                  </a:extLst>
                </p:cNvPr>
                <p:cNvSpPr/>
                <p:nvPr/>
              </p:nvSpPr>
              <p:spPr>
                <a:xfrm rot="16200000">
                  <a:off x="5538161" y="4664761"/>
                  <a:ext cx="194566" cy="618971"/>
                </a:xfrm>
                <a:prstGeom prst="leftBrac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C033089-EAC2-CE46-8D70-331592D69C36}"/>
                    </a:ext>
                  </a:extLst>
                </p:cNvPr>
                <p:cNvSpPr txBox="1"/>
                <p:nvPr/>
              </p:nvSpPr>
              <p:spPr>
                <a:xfrm>
                  <a:off x="5197887" y="5017554"/>
                  <a:ext cx="9532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markers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425A53-08AB-2F4C-94ED-969B35BD7319}"/>
                </a:ext>
              </a:extLst>
            </p:cNvPr>
            <p:cNvGrpSpPr/>
            <p:nvPr/>
          </p:nvGrpSpPr>
          <p:grpSpPr>
            <a:xfrm>
              <a:off x="5093193" y="5411514"/>
              <a:ext cx="2293200" cy="2293200"/>
              <a:chOff x="4865023" y="5038061"/>
              <a:chExt cx="2293200" cy="2293200"/>
            </a:xfrm>
          </p:grpSpPr>
          <p:pic>
            <p:nvPicPr>
              <p:cNvPr id="15" name="Picture 14" descr="A picture containing dark, blur&#10;&#10;Description automatically generated">
                <a:extLst>
                  <a:ext uri="{FF2B5EF4-FFF2-40B4-BE49-F238E27FC236}">
                    <a16:creationId xmlns:a16="http://schemas.microsoft.com/office/drawing/2014/main" id="{0EB5D3E1-F485-C54D-A748-BC67C80C6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5023" y="5038061"/>
                <a:ext cx="2293200" cy="2293200"/>
              </a:xfrm>
              <a:prstGeom prst="rect">
                <a:avLst/>
              </a:prstGeom>
            </p:spPr>
          </p:pic>
          <p:sp>
            <p:nvSpPr>
              <p:cNvPr id="69" name="Triangle 68">
                <a:extLst>
                  <a:ext uri="{FF2B5EF4-FFF2-40B4-BE49-F238E27FC236}">
                    <a16:creationId xmlns:a16="http://schemas.microsoft.com/office/drawing/2014/main" id="{782F8F76-79B6-5843-B66D-316C10C5C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69875" y="6986037"/>
                <a:ext cx="72000" cy="73353"/>
              </a:xfrm>
              <a:prstGeom prst="triangle">
                <a:avLst/>
              </a:prstGeom>
              <a:noFill/>
              <a:ln w="41275">
                <a:solidFill>
                  <a:srgbClr val="FF8AD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0FCBD5A6-3880-C249-B8F1-B8BADCCA62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3269" y="7022714"/>
                <a:ext cx="72000" cy="73353"/>
              </a:xfrm>
              <a:prstGeom prst="triangle">
                <a:avLst/>
              </a:prstGeom>
              <a:noFill/>
              <a:ln w="41275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F2CBC5B3-6F32-574A-80CB-D0F8028317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1623" y="7016471"/>
                <a:ext cx="72000" cy="73353"/>
              </a:xfrm>
              <a:prstGeom prst="triangle">
                <a:avLst/>
              </a:prstGeom>
              <a:noFill/>
              <a:ln w="412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BF61A9F3-EAF8-5543-95E0-D44ECA9FB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955" y="6556969"/>
                <a:ext cx="271089" cy="57635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D23E8B-2A0D-0445-8BB8-B61BD63233BB}"/>
                  </a:ext>
                </a:extLst>
              </p:cNvPr>
              <p:cNvSpPr txBox="1"/>
              <p:nvPr/>
            </p:nvSpPr>
            <p:spPr>
              <a:xfrm>
                <a:off x="5010130" y="6395515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CP</a:t>
                </a:r>
              </a:p>
            </p:txBody>
          </p:sp>
        </p:grpSp>
        <p:pic>
          <p:nvPicPr>
            <p:cNvPr id="14" name="Picture 13" descr="Shape, circle&#10;&#10;Description automatically generated">
              <a:extLst>
                <a:ext uri="{FF2B5EF4-FFF2-40B4-BE49-F238E27FC236}">
                  <a16:creationId xmlns:a16="http://schemas.microsoft.com/office/drawing/2014/main" id="{DD532102-C12F-0447-AF95-0640CF781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790" y="7807993"/>
              <a:ext cx="1430335" cy="166644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9475F6-3B10-A648-BC1E-410363F322F2}"/>
                </a:ext>
              </a:extLst>
            </p:cNvPr>
            <p:cNvSpPr txBox="1"/>
            <p:nvPr/>
          </p:nvSpPr>
          <p:spPr>
            <a:xfrm>
              <a:off x="576754" y="119308"/>
              <a:ext cx="1581429" cy="3383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(A) Full Insertion</a:t>
              </a:r>
            </a:p>
          </p:txBody>
        </p:sp>
        <p:pic>
          <p:nvPicPr>
            <p:cNvPr id="41" name="Picture 40" descr="A close-up of a planet&#10;&#10;Description automatically generated with low confidence">
              <a:extLst>
                <a:ext uri="{FF2B5EF4-FFF2-40B4-BE49-F238E27FC236}">
                  <a16:creationId xmlns:a16="http://schemas.microsoft.com/office/drawing/2014/main" id="{F36CF6EF-4667-3E4B-B778-E0C3473A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913" y="543691"/>
              <a:ext cx="2249111" cy="2291359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9796BDA-D691-E94D-BA23-80423C4A338D}"/>
                </a:ext>
              </a:extLst>
            </p:cNvPr>
            <p:cNvGrpSpPr/>
            <p:nvPr/>
          </p:nvGrpSpPr>
          <p:grpSpPr>
            <a:xfrm>
              <a:off x="220868" y="2970850"/>
              <a:ext cx="2293201" cy="2293200"/>
              <a:chOff x="379162" y="2811637"/>
              <a:chExt cx="2293201" cy="22932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486FD4-F992-F24A-BFAC-7E6F6EAE7C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9162" y="2811637"/>
                <a:ext cx="2293201" cy="2293200"/>
                <a:chOff x="314261" y="432828"/>
                <a:chExt cx="2275754" cy="2233793"/>
              </a:xfrm>
              <a:solidFill>
                <a:schemeClr val="bg1"/>
              </a:solidFill>
            </p:grpSpPr>
            <p:pic>
              <p:nvPicPr>
                <p:cNvPr id="5" name="Picture 4" descr="A picture containing wire&#10;&#10;Description automatically generated">
                  <a:extLst>
                    <a:ext uri="{FF2B5EF4-FFF2-40B4-BE49-F238E27FC236}">
                      <a16:creationId xmlns:a16="http://schemas.microsoft.com/office/drawing/2014/main" id="{F18233E2-91E6-0640-BBB3-0C4079049F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4261" y="432828"/>
                  <a:ext cx="2275754" cy="2233793"/>
                </a:xfrm>
                <a:prstGeom prst="rect">
                  <a:avLst/>
                </a:prstGeom>
                <a:grpFill/>
              </p:spPr>
            </p:pic>
            <p:sp>
              <p:nvSpPr>
                <p:cNvPr id="79" name="Triangle 78">
                  <a:extLst>
                    <a:ext uri="{FF2B5EF4-FFF2-40B4-BE49-F238E27FC236}">
                      <a16:creationId xmlns:a16="http://schemas.microsoft.com/office/drawing/2014/main" id="{5EBC12B6-1DAF-954B-A289-500A52B896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1861" y="1719360"/>
                  <a:ext cx="90000" cy="90000"/>
                </a:xfrm>
                <a:prstGeom prst="triangle">
                  <a:avLst/>
                </a:prstGeom>
                <a:solidFill>
                  <a:srgbClr val="FF8AD8"/>
                </a:solidFill>
                <a:ln w="19050">
                  <a:solidFill>
                    <a:srgbClr val="FF8AD8">
                      <a:alpha val="75000"/>
                    </a:srgb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B0A63824-B73D-C846-BD9C-2CA41654F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2870" y="3840342"/>
                <a:ext cx="414600" cy="110836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98AC965-0E5D-C747-A659-6A5FB6660430}"/>
                  </a:ext>
                </a:extLst>
              </p:cNvPr>
              <p:cNvSpPr txBox="1"/>
              <p:nvPr/>
            </p:nvSpPr>
            <p:spPr>
              <a:xfrm>
                <a:off x="1859725" y="3620131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CP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B7E5A12-DB69-8947-AE8C-FDD04E7B55F6}"/>
                </a:ext>
              </a:extLst>
            </p:cNvPr>
            <p:cNvGrpSpPr/>
            <p:nvPr/>
          </p:nvGrpSpPr>
          <p:grpSpPr>
            <a:xfrm>
              <a:off x="220868" y="5411514"/>
              <a:ext cx="2293200" cy="2293200"/>
              <a:chOff x="255090" y="5335024"/>
              <a:chExt cx="2293200" cy="2293200"/>
            </a:xfrm>
          </p:grpSpPr>
          <p:pic>
            <p:nvPicPr>
              <p:cNvPr id="4" name="Picture 3" descr="A picture containing green, dark, blur, night sky&#10;&#10;Description automatically generated">
                <a:extLst>
                  <a:ext uri="{FF2B5EF4-FFF2-40B4-BE49-F238E27FC236}">
                    <a16:creationId xmlns:a16="http://schemas.microsoft.com/office/drawing/2014/main" id="{D991D413-0F21-7E45-92CE-8CFEEBBE6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090" y="5335024"/>
                <a:ext cx="2293200" cy="2293200"/>
              </a:xfrm>
              <a:prstGeom prst="rect">
                <a:avLst/>
              </a:prstGeom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8748708-32D5-1B41-87AD-14EFC9076DEF}"/>
                  </a:ext>
                </a:extLst>
              </p:cNvPr>
              <p:cNvGrpSpPr/>
              <p:nvPr/>
            </p:nvGrpSpPr>
            <p:grpSpPr>
              <a:xfrm>
                <a:off x="330898" y="5730762"/>
                <a:ext cx="2150516" cy="1478265"/>
                <a:chOff x="437438" y="5572273"/>
                <a:chExt cx="2150516" cy="1478265"/>
              </a:xfrm>
            </p:grpSpPr>
            <p:sp>
              <p:nvSpPr>
                <p:cNvPr id="23" name="Triangle 22">
                  <a:extLst>
                    <a:ext uri="{FF2B5EF4-FFF2-40B4-BE49-F238E27FC236}">
                      <a16:creationId xmlns:a16="http://schemas.microsoft.com/office/drawing/2014/main" id="{283C44C3-D8DF-9346-B376-B4EC2244C6FC}"/>
                    </a:ext>
                  </a:extLst>
                </p:cNvPr>
                <p:cNvSpPr/>
                <p:nvPr/>
              </p:nvSpPr>
              <p:spPr>
                <a:xfrm>
                  <a:off x="1042540" y="6933511"/>
                  <a:ext cx="72000" cy="72000"/>
                </a:xfrm>
                <a:prstGeom prst="triangle">
                  <a:avLst/>
                </a:prstGeom>
                <a:noFill/>
                <a:ln w="34925">
                  <a:solidFill>
                    <a:srgbClr val="FF8A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9F25A9F6-D1E1-FE43-9CAA-02D5F14A8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05477" y="5819590"/>
                  <a:ext cx="254732" cy="31211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A20F685-239B-E144-A7EB-983C26C0D49F}"/>
                    </a:ext>
                  </a:extLst>
                </p:cNvPr>
                <p:cNvSpPr txBox="1"/>
                <p:nvPr/>
              </p:nvSpPr>
              <p:spPr>
                <a:xfrm>
                  <a:off x="1979336" y="5572273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595303EC-5865-0240-AC6B-9BF9D0963460}"/>
                    </a:ext>
                  </a:extLst>
                </p:cNvPr>
                <p:cNvSpPr txBox="1"/>
                <p:nvPr/>
              </p:nvSpPr>
              <p:spPr>
                <a:xfrm>
                  <a:off x="437438" y="6681206"/>
                  <a:ext cx="6337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RW</a:t>
                  </a:r>
                </a:p>
              </p:txBody>
            </p: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C60914B9-1568-D544-B419-F251D1ED6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2118" y="6586011"/>
                  <a:ext cx="99434" cy="159088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AFC10E7-603D-5B45-BF5D-045FAF063E9F}"/>
                </a:ext>
              </a:extLst>
            </p:cNvPr>
            <p:cNvGrpSpPr/>
            <p:nvPr/>
          </p:nvGrpSpPr>
          <p:grpSpPr>
            <a:xfrm>
              <a:off x="9979888" y="67616"/>
              <a:ext cx="2926966" cy="9445521"/>
              <a:chOff x="10129081" y="0"/>
              <a:chExt cx="2926966" cy="944552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DB1570C-676A-684B-8ABF-86CD91B8B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6905041" y="4052187"/>
                <a:ext cx="8617374" cy="2169294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80B7AC-C84E-EC4B-B622-D545AC359FCD}"/>
                  </a:ext>
                </a:extLst>
              </p:cNvPr>
              <p:cNvSpPr txBox="1"/>
              <p:nvPr/>
            </p:nvSpPr>
            <p:spPr>
              <a:xfrm>
                <a:off x="10388511" y="0"/>
                <a:ext cx="965366" cy="3383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80" b="1" dirty="0"/>
                  <a:t>(E) </a:t>
                </a:r>
                <a:r>
                  <a:rPr lang="en-CA" sz="1680" b="1" cap="small" dirty="0"/>
                  <a:t>CI532</a:t>
                </a:r>
                <a:r>
                  <a:rPr lang="en-CA" sz="1680" dirty="0"/>
                  <a:t> </a:t>
                </a:r>
                <a:endParaRPr lang="en-US" sz="1680" b="1" dirty="0"/>
              </a:p>
            </p:txBody>
          </p:sp>
          <p:sp>
            <p:nvSpPr>
              <p:cNvPr id="60" name="Triangle 59">
                <a:extLst>
                  <a:ext uri="{FF2B5EF4-FFF2-40B4-BE49-F238E27FC236}">
                    <a16:creationId xmlns:a16="http://schemas.microsoft.com/office/drawing/2014/main" id="{78220BC0-427D-4646-AA07-11258B7C97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17917" y="5819590"/>
                <a:ext cx="212016" cy="216000"/>
              </a:xfrm>
              <a:prstGeom prst="triangle">
                <a:avLst/>
              </a:prstGeom>
              <a:solidFill>
                <a:srgbClr val="FF8AD8"/>
              </a:solidFill>
              <a:ln w="47625">
                <a:solidFill>
                  <a:srgbClr val="FF8AD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 dirty="0"/>
              </a:p>
            </p:txBody>
          </p:sp>
          <p:sp>
            <p:nvSpPr>
              <p:cNvPr id="64" name="Triangle 63">
                <a:extLst>
                  <a:ext uri="{FF2B5EF4-FFF2-40B4-BE49-F238E27FC236}">
                    <a16:creationId xmlns:a16="http://schemas.microsoft.com/office/drawing/2014/main" id="{B911E4D6-21AB-A442-95CA-C09EC2812D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47644" y="6539590"/>
                <a:ext cx="212016" cy="216000"/>
              </a:xfrm>
              <a:prstGeom prst="triangle">
                <a:avLst/>
              </a:prstGeom>
              <a:solidFill>
                <a:srgbClr val="00B0F0"/>
              </a:solidFill>
              <a:ln w="508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  <p:sp>
            <p:nvSpPr>
              <p:cNvPr id="80" name="Right Brace 79">
                <a:extLst>
                  <a:ext uri="{FF2B5EF4-FFF2-40B4-BE49-F238E27FC236}">
                    <a16:creationId xmlns:a16="http://schemas.microsoft.com/office/drawing/2014/main" id="{17EA1892-2ADA-1E43-B4E5-AB6EC6AFD4D3}"/>
                  </a:ext>
                </a:extLst>
              </p:cNvPr>
              <p:cNvSpPr/>
              <p:nvPr/>
            </p:nvSpPr>
            <p:spPr>
              <a:xfrm>
                <a:off x="11601307" y="5446702"/>
                <a:ext cx="96982" cy="1510145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13B8BFB-B279-034C-8792-74799BC3A2C5}"/>
                  </a:ext>
                </a:extLst>
              </p:cNvPr>
              <p:cNvSpPr txBox="1"/>
              <p:nvPr/>
            </p:nvSpPr>
            <p:spPr>
              <a:xfrm>
                <a:off x="11735839" y="6020465"/>
                <a:ext cx="1320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markers</a:t>
                </a:r>
              </a:p>
            </p:txBody>
          </p:sp>
          <p:sp>
            <p:nvSpPr>
              <p:cNvPr id="127" name="Triangle 126">
                <a:extLst>
                  <a:ext uri="{FF2B5EF4-FFF2-40B4-BE49-F238E27FC236}">
                    <a16:creationId xmlns:a16="http://schemas.microsoft.com/office/drawing/2014/main" id="{4E8EEC2B-C019-A047-B639-372A782F94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59644" y="6143590"/>
                <a:ext cx="212016" cy="216000"/>
              </a:xfrm>
              <a:prstGeom prst="triangle">
                <a:avLst/>
              </a:prstGeom>
              <a:solidFill>
                <a:srgbClr val="00B050"/>
              </a:solidFill>
              <a:ln w="50800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23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76FD7E-E065-3F4B-B436-AE230B46E19D}"/>
                </a:ext>
              </a:extLst>
            </p:cNvPr>
            <p:cNvSpPr txBox="1"/>
            <p:nvPr/>
          </p:nvSpPr>
          <p:spPr>
            <a:xfrm>
              <a:off x="2846488" y="119308"/>
              <a:ext cx="1918838" cy="3383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(B) Partial Insertion I</a:t>
              </a:r>
            </a:p>
          </p:txBody>
        </p:sp>
        <p:pic>
          <p:nvPicPr>
            <p:cNvPr id="43" name="Picture 42" descr="A close-up of a moon&#10;&#10;Description automatically generated with low confidence">
              <a:extLst>
                <a:ext uri="{FF2B5EF4-FFF2-40B4-BE49-F238E27FC236}">
                  <a16:creationId xmlns:a16="http://schemas.microsoft.com/office/drawing/2014/main" id="{5BF49146-8D9B-DB4B-919D-668C27442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81351" y="543691"/>
              <a:ext cx="2249112" cy="2291359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0403AD8-4604-BD4B-9FCD-E0E8845E6BF0}"/>
                </a:ext>
              </a:extLst>
            </p:cNvPr>
            <p:cNvGrpSpPr/>
            <p:nvPr/>
          </p:nvGrpSpPr>
          <p:grpSpPr>
            <a:xfrm>
              <a:off x="2659307" y="2971771"/>
              <a:ext cx="2293200" cy="2291358"/>
              <a:chOff x="2800445" y="2833108"/>
              <a:chExt cx="2293200" cy="229135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F6C5214-6C7E-314A-9F0F-0DCA4F03F3B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0445" y="2833108"/>
                <a:ext cx="2293200" cy="2291358"/>
                <a:chOff x="2733443" y="356533"/>
                <a:chExt cx="2275753" cy="2231999"/>
              </a:xfrm>
              <a:solidFill>
                <a:schemeClr val="bg1"/>
              </a:solidFill>
            </p:grpSpPr>
            <p:pic>
              <p:nvPicPr>
                <p:cNvPr id="8" name="Picture 7" descr="A picture containing wire&#10;&#10;Description automatically generated">
                  <a:extLst>
                    <a:ext uri="{FF2B5EF4-FFF2-40B4-BE49-F238E27FC236}">
                      <a16:creationId xmlns:a16="http://schemas.microsoft.com/office/drawing/2014/main" id="{01F7FFBC-6CF9-E948-99AA-F5B18560E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33443" y="356533"/>
                  <a:ext cx="2275753" cy="2231999"/>
                </a:xfrm>
                <a:prstGeom prst="rect">
                  <a:avLst/>
                </a:prstGeom>
                <a:grpFill/>
              </p:spPr>
            </p:pic>
            <p:sp>
              <p:nvSpPr>
                <p:cNvPr id="81" name="Triangle 80">
                  <a:extLst>
                    <a:ext uri="{FF2B5EF4-FFF2-40B4-BE49-F238E27FC236}">
                      <a16:creationId xmlns:a16="http://schemas.microsoft.com/office/drawing/2014/main" id="{A7C0D37A-76BC-9948-B4E1-8B049EF5C4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64899" y="1565667"/>
                  <a:ext cx="90000" cy="90000"/>
                </a:xfrm>
                <a:prstGeom prst="triangle">
                  <a:avLst/>
                </a:prstGeom>
                <a:solidFill>
                  <a:srgbClr val="FF8AD8"/>
                </a:solidFill>
                <a:ln w="19050">
                  <a:solidFill>
                    <a:srgbClr val="FF8AD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82" name="Triangle 81">
                  <a:extLst>
                    <a:ext uri="{FF2B5EF4-FFF2-40B4-BE49-F238E27FC236}">
                      <a16:creationId xmlns:a16="http://schemas.microsoft.com/office/drawing/2014/main" id="{BB799373-35F3-3F4E-A332-12AB73A1D8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77878" y="1734758"/>
                  <a:ext cx="90000" cy="90000"/>
                </a:xfrm>
                <a:prstGeom prst="triangle">
                  <a:avLst/>
                </a:prstGeom>
                <a:solidFill>
                  <a:srgbClr val="00B050"/>
                </a:solidFill>
                <a:ln w="31750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09DAE1-29A6-1145-B8BF-4B6BCAC85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04825" y="3065324"/>
                <a:ext cx="414600" cy="110836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FF8BD7-AF64-6B45-84EB-5EDA2FD619E4}"/>
                  </a:ext>
                </a:extLst>
              </p:cNvPr>
              <p:cNvSpPr txBox="1"/>
              <p:nvPr/>
            </p:nvSpPr>
            <p:spPr>
              <a:xfrm>
                <a:off x="4381680" y="2845113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E90FE1-ED29-6446-8937-DF58F32060FB}"/>
                </a:ext>
              </a:extLst>
            </p:cNvPr>
            <p:cNvGrpSpPr/>
            <p:nvPr/>
          </p:nvGrpSpPr>
          <p:grpSpPr>
            <a:xfrm>
              <a:off x="2623919" y="5411514"/>
              <a:ext cx="2363976" cy="2293200"/>
              <a:chOff x="2623919" y="5398876"/>
              <a:chExt cx="2363976" cy="2293200"/>
            </a:xfrm>
          </p:grpSpPr>
          <p:pic>
            <p:nvPicPr>
              <p:cNvPr id="12" name="Picture 11" descr="A picture containing green, dark, blur, night sky&#10;&#10;Description automatically generated">
                <a:extLst>
                  <a:ext uri="{FF2B5EF4-FFF2-40B4-BE49-F238E27FC236}">
                    <a16:creationId xmlns:a16="http://schemas.microsoft.com/office/drawing/2014/main" id="{602331B0-2B89-CB4B-891F-6134F427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94695" y="5398876"/>
                <a:ext cx="2293200" cy="2293200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788628D-B87D-9F49-8C01-1445844103FF}"/>
                  </a:ext>
                </a:extLst>
              </p:cNvPr>
              <p:cNvGrpSpPr/>
              <p:nvPr/>
            </p:nvGrpSpPr>
            <p:grpSpPr>
              <a:xfrm>
                <a:off x="2623919" y="5945582"/>
                <a:ext cx="1426999" cy="1381015"/>
                <a:chOff x="2756481" y="5773089"/>
                <a:chExt cx="1426999" cy="1381015"/>
              </a:xfrm>
            </p:grpSpPr>
            <p:sp>
              <p:nvSpPr>
                <p:cNvPr id="67" name="Triangle 66">
                  <a:extLst>
                    <a:ext uri="{FF2B5EF4-FFF2-40B4-BE49-F238E27FC236}">
                      <a16:creationId xmlns:a16="http://schemas.microsoft.com/office/drawing/2014/main" id="{AE3A1340-2996-5943-A279-7D89B46644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64659" y="6894265"/>
                  <a:ext cx="72000" cy="73353"/>
                </a:xfrm>
                <a:prstGeom prst="triangle">
                  <a:avLst/>
                </a:prstGeom>
                <a:noFill/>
                <a:ln w="41275">
                  <a:solidFill>
                    <a:srgbClr val="FF8AD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sp>
              <p:nvSpPr>
                <p:cNvPr id="68" name="Triangle 67">
                  <a:extLst>
                    <a:ext uri="{FF2B5EF4-FFF2-40B4-BE49-F238E27FC236}">
                      <a16:creationId xmlns:a16="http://schemas.microsoft.com/office/drawing/2014/main" id="{A8854FCE-9A44-E04D-8A52-83D2E808A2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1548" y="7080751"/>
                  <a:ext cx="72000" cy="73353"/>
                </a:xfrm>
                <a:prstGeom prst="triangle">
                  <a:avLst/>
                </a:prstGeom>
                <a:noFill/>
                <a:ln w="41275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23"/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4640078F-5D60-8345-B445-BD7935D1A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6576" y="5996429"/>
                  <a:ext cx="204920" cy="14716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88CB17-7438-9B4D-88D0-AF2862663DEA}"/>
                    </a:ext>
                  </a:extLst>
                </p:cNvPr>
                <p:cNvSpPr txBox="1"/>
                <p:nvPr/>
              </p:nvSpPr>
              <p:spPr>
                <a:xfrm>
                  <a:off x="2756481" y="5773089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ST</a:t>
                  </a: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686EC5E8-C73C-8C4E-9EB9-F1995985C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62439" y="6165849"/>
                  <a:ext cx="350218" cy="549554"/>
                </a:xfrm>
                <a:prstGeom prst="line">
                  <a:avLst/>
                </a:prstGeom>
                <a:ln w="158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6-Point Star 134">
                  <a:extLst>
                    <a:ext uri="{FF2B5EF4-FFF2-40B4-BE49-F238E27FC236}">
                      <a16:creationId xmlns:a16="http://schemas.microsoft.com/office/drawing/2014/main" id="{31BF3373-BC8E-BC42-B103-F95BBA8F9A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74034" y="6078145"/>
                  <a:ext cx="72000" cy="72000"/>
                </a:xfrm>
                <a:prstGeom prst="star6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2C4A69D-618C-7142-A567-BEF20CF43CA3}"/>
                    </a:ext>
                  </a:extLst>
                </p:cNvPr>
                <p:cNvSpPr txBox="1"/>
                <p:nvPr/>
              </p:nvSpPr>
              <p:spPr>
                <a:xfrm>
                  <a:off x="3582033" y="6418871"/>
                  <a:ext cx="60144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2.9 mm</a:t>
                  </a:r>
                </a:p>
              </p:txBody>
            </p:sp>
            <p:sp>
              <p:nvSpPr>
                <p:cNvPr id="141" name="6-Point Star 140">
                  <a:extLst>
                    <a:ext uri="{FF2B5EF4-FFF2-40B4-BE49-F238E27FC236}">
                      <a16:creationId xmlns:a16="http://schemas.microsoft.com/office/drawing/2014/main" id="{A5F12540-4507-2F4C-A3B0-846E174E0B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18776" y="6698553"/>
                  <a:ext cx="72000" cy="72000"/>
                </a:xfrm>
                <a:prstGeom prst="star6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" name="Picture 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F6F1446-BC17-2749-B565-6B5FA26A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5115" y="7720600"/>
              <a:ext cx="2126851" cy="181211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8E93FA-0F60-374C-9505-21AF8CB6165F}"/>
                </a:ext>
              </a:extLst>
            </p:cNvPr>
            <p:cNvSpPr txBox="1"/>
            <p:nvPr/>
          </p:nvSpPr>
          <p:spPr>
            <a:xfrm>
              <a:off x="7637305" y="84891"/>
              <a:ext cx="2169026" cy="3383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b="1" dirty="0"/>
                <a:t>(D) Complete Migration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EECB25-3178-5A44-B42A-6B8D2757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75218" y="2971770"/>
              <a:ext cx="2293200" cy="22913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31D1C69-D220-2C4B-9DD3-A43E3B55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97263" y="543691"/>
              <a:ext cx="2249111" cy="2291359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2F8B2FE-0A62-1643-9A81-05B7E16E3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1589" y="1057679"/>
              <a:ext cx="283563" cy="280567"/>
            </a:xfrm>
            <a:prstGeom prst="straightConnector1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B69723-32E7-9C4A-96BE-0CBD7B3B9112}"/>
                </a:ext>
              </a:extLst>
            </p:cNvPr>
            <p:cNvGrpSpPr/>
            <p:nvPr/>
          </p:nvGrpSpPr>
          <p:grpSpPr>
            <a:xfrm>
              <a:off x="7575218" y="5411514"/>
              <a:ext cx="2293200" cy="2293200"/>
              <a:chOff x="7599731" y="5316357"/>
              <a:chExt cx="2293200" cy="2293200"/>
            </a:xfrm>
          </p:grpSpPr>
          <p:pic>
            <p:nvPicPr>
              <p:cNvPr id="18" name="Picture 17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6DBCA539-83B3-AB41-B881-23E7C6AB9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99731" y="5316357"/>
                <a:ext cx="2293200" cy="2293200"/>
              </a:xfrm>
              <a:prstGeom prst="rect">
                <a:avLst/>
              </a:prstGeom>
            </p:spPr>
          </p:pic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DB6C6E7-D7C7-BB40-AFD3-0BB006917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81599" y="6047812"/>
                <a:ext cx="527144" cy="116941"/>
              </a:xfrm>
              <a:prstGeom prst="straightConnector1">
                <a:avLst/>
              </a:prstGeom>
              <a:ln w="38100">
                <a:solidFill>
                  <a:srgbClr val="FF0000">
                    <a:alpha val="99000"/>
                  </a:srgb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1680031-8C5C-524A-AA6E-B7DA31BB20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7554" y="6485853"/>
                <a:ext cx="180386" cy="105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66A0887-913B-BC40-A411-DE2A88F9CC8C}"/>
                  </a:ext>
                </a:extLst>
              </p:cNvPr>
              <p:cNvSpPr txBox="1"/>
              <p:nvPr/>
            </p:nvSpPr>
            <p:spPr>
              <a:xfrm>
                <a:off x="7733245" y="6404920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  <p:sp>
            <p:nvSpPr>
              <p:cNvPr id="142" name="6-Point Star 141">
                <a:extLst>
                  <a:ext uri="{FF2B5EF4-FFF2-40B4-BE49-F238E27FC236}">
                    <a16:creationId xmlns:a16="http://schemas.microsoft.com/office/drawing/2014/main" id="{756075F6-B7F7-D948-AA43-05B0920E6A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61224" y="6374165"/>
                <a:ext cx="72000" cy="72000"/>
              </a:xfrm>
              <a:prstGeom prst="star6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857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3CE224-175B-2D47-94C8-1B6B02DA6D27}"/>
              </a:ext>
            </a:extLst>
          </p:cNvPr>
          <p:cNvGrpSpPr/>
          <p:nvPr/>
        </p:nvGrpSpPr>
        <p:grpSpPr>
          <a:xfrm>
            <a:off x="67501" y="0"/>
            <a:ext cx="12761237" cy="9490643"/>
            <a:chOff x="67501" y="0"/>
            <a:chExt cx="12761237" cy="9490643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0865CD1-C4E4-AA4B-A2B7-9E3E5EFAF86C}"/>
                </a:ext>
              </a:extLst>
            </p:cNvPr>
            <p:cNvGrpSpPr/>
            <p:nvPr/>
          </p:nvGrpSpPr>
          <p:grpSpPr>
            <a:xfrm>
              <a:off x="186468" y="0"/>
              <a:ext cx="12642270" cy="9490643"/>
              <a:chOff x="209914" y="17275"/>
              <a:chExt cx="12642270" cy="94906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2955832-262E-0344-81FA-89C5A72D5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2771640" y="7741337"/>
                <a:ext cx="1643140" cy="1726338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F004662-4ECC-674D-B903-E92C11004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5176666" y="7771285"/>
                <a:ext cx="1799227" cy="166644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D022E3-14FB-1C4C-BA0B-3FF65AFBEDA6}"/>
                  </a:ext>
                </a:extLst>
              </p:cNvPr>
              <p:cNvSpPr txBox="1"/>
              <p:nvPr/>
            </p:nvSpPr>
            <p:spPr>
              <a:xfrm>
                <a:off x="5271467" y="51692"/>
                <a:ext cx="1967394" cy="3383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80" b="1" dirty="0"/>
                  <a:t>(C) Partial Insertion II</a:t>
                </a:r>
              </a:p>
            </p:txBody>
          </p:sp>
          <p:pic>
            <p:nvPicPr>
              <p:cNvPr id="49" name="Picture 48" descr="A close-up of the moon&#10;&#10;Description automatically generated with medium confidence">
                <a:extLst>
                  <a:ext uri="{FF2B5EF4-FFF2-40B4-BE49-F238E27FC236}">
                    <a16:creationId xmlns:a16="http://schemas.microsoft.com/office/drawing/2014/main" id="{6FCE5B8E-DB28-584E-B155-AAD442C06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7623" y="476075"/>
                <a:ext cx="2249111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D532102-C12F-0447-AF95-0640CF781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710211" y="7701095"/>
                <a:ext cx="1305045" cy="166644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9475F6-3B10-A648-BC1E-410363F322F2}"/>
                  </a:ext>
                </a:extLst>
              </p:cNvPr>
              <p:cNvSpPr txBox="1"/>
              <p:nvPr/>
            </p:nvSpPr>
            <p:spPr>
              <a:xfrm>
                <a:off x="592125" y="51692"/>
                <a:ext cx="1581429" cy="3383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80" b="1" dirty="0"/>
                  <a:t>(A) Full Insertion</a:t>
                </a:r>
              </a:p>
            </p:txBody>
          </p:sp>
          <p:pic>
            <p:nvPicPr>
              <p:cNvPr id="41" name="Picture 40" descr="A close-up of a planet&#10;&#10;Description automatically generated with low confidence">
                <a:extLst>
                  <a:ext uri="{FF2B5EF4-FFF2-40B4-BE49-F238E27FC236}">
                    <a16:creationId xmlns:a16="http://schemas.microsoft.com/office/drawing/2014/main" id="{F36CF6EF-4667-3E4B-B778-E0C3473A2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910" y="476075"/>
                <a:ext cx="2249111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80B7AC-C84E-EC4B-B622-D545AC359FCD}"/>
                  </a:ext>
                </a:extLst>
              </p:cNvPr>
              <p:cNvSpPr txBox="1"/>
              <p:nvPr/>
            </p:nvSpPr>
            <p:spPr>
              <a:xfrm>
                <a:off x="9986633" y="41509"/>
                <a:ext cx="2865551" cy="3508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80" b="1" dirty="0"/>
                  <a:t>(E) </a:t>
                </a:r>
                <a:r>
                  <a:rPr lang="en-CA" sz="1680" b="1" dirty="0"/>
                  <a:t>Slim Modiolar Electrode</a:t>
                </a:r>
                <a:endParaRPr lang="en-US" sz="1680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76FD7E-E065-3F4B-B436-AE230B46E19D}"/>
                  </a:ext>
                </a:extLst>
              </p:cNvPr>
              <p:cNvSpPr txBox="1"/>
              <p:nvPr/>
            </p:nvSpPr>
            <p:spPr>
              <a:xfrm>
                <a:off x="2861859" y="51692"/>
                <a:ext cx="1918838" cy="3383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80" b="1" dirty="0"/>
                  <a:t>(B) Partial Insertion I</a:t>
                </a:r>
              </a:p>
            </p:txBody>
          </p:sp>
          <p:pic>
            <p:nvPicPr>
              <p:cNvPr id="43" name="Picture 42" descr="A close-up of a moon&#10;&#10;Description automatically generated with low confidence">
                <a:extLst>
                  <a:ext uri="{FF2B5EF4-FFF2-40B4-BE49-F238E27FC236}">
                    <a16:creationId xmlns:a16="http://schemas.microsoft.com/office/drawing/2014/main" id="{5BF49146-8D9B-DB4B-919D-668C27442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2817" y="476075"/>
                <a:ext cx="2249112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F6F1446-BC17-2749-B565-6B5FA26AD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7652676" y="7701095"/>
                <a:ext cx="2126851" cy="180682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8E93FA-0F60-374C-9505-21AF8CB6165F}"/>
                  </a:ext>
                </a:extLst>
              </p:cNvPr>
              <p:cNvSpPr txBox="1"/>
              <p:nvPr/>
            </p:nvSpPr>
            <p:spPr>
              <a:xfrm>
                <a:off x="7652676" y="17275"/>
                <a:ext cx="2169026" cy="3383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80" b="1" dirty="0"/>
                  <a:t>(D) Complete Migration</a:t>
                </a: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31D1C69-D220-2C4B-9DD3-A43E3B558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2634" y="476075"/>
                <a:ext cx="2249111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92F8B2FE-0A62-1643-9A81-05B7E16E3F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36960" y="990063"/>
                <a:ext cx="283563" cy="280567"/>
              </a:xfrm>
              <a:prstGeom prst="straightConnector1">
                <a:avLst/>
              </a:prstGeom>
              <a:solidFill>
                <a:schemeClr val="bg1"/>
              </a:solidFill>
              <a:ln w="508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392E2AC-7EE2-F441-B7E3-E74A427A5092}"/>
                  </a:ext>
                </a:extLst>
              </p:cNvPr>
              <p:cNvGrpSpPr/>
              <p:nvPr/>
            </p:nvGrpSpPr>
            <p:grpSpPr>
              <a:xfrm>
                <a:off x="209914" y="5332141"/>
                <a:ext cx="2404229" cy="2293200"/>
                <a:chOff x="236239" y="5343898"/>
                <a:chExt cx="2404229" cy="2293200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B7E5A12-DB69-8947-AE8C-FDD04E7B55F6}"/>
                    </a:ext>
                  </a:extLst>
                </p:cNvPr>
                <p:cNvGrpSpPr/>
                <p:nvPr/>
              </p:nvGrpSpPr>
              <p:grpSpPr>
                <a:xfrm>
                  <a:off x="236239" y="5343898"/>
                  <a:ext cx="2293200" cy="2293200"/>
                  <a:chOff x="255090" y="5335024"/>
                  <a:chExt cx="2293200" cy="2293200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D991D413-0F21-7E45-92CE-8CFEEBBE6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/>
                  <a:stretch/>
                </p:blipFill>
                <p:spPr>
                  <a:xfrm>
                    <a:off x="255090" y="5335024"/>
                    <a:ext cx="2293200" cy="2293200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18748708-32D5-1B41-87AD-14EFC9076DEF}"/>
                      </a:ext>
                    </a:extLst>
                  </p:cNvPr>
                  <p:cNvGrpSpPr/>
                  <p:nvPr/>
                </p:nvGrpSpPr>
                <p:grpSpPr>
                  <a:xfrm>
                    <a:off x="330898" y="5791635"/>
                    <a:ext cx="2165816" cy="1355837"/>
                    <a:chOff x="437438" y="5633146"/>
                    <a:chExt cx="2165816" cy="1355837"/>
                  </a:xfrm>
                </p:grpSpPr>
                <p:sp>
                  <p:nvSpPr>
                    <p:cNvPr id="23" name="Triangle 22">
                      <a:extLst>
                        <a:ext uri="{FF2B5EF4-FFF2-40B4-BE49-F238E27FC236}">
                          <a16:creationId xmlns:a16="http://schemas.microsoft.com/office/drawing/2014/main" id="{283C44C3-D8DF-9346-B376-B4EC2244C6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7994" y="6870877"/>
                      <a:ext cx="72000" cy="72000"/>
                    </a:xfrm>
                    <a:prstGeom prst="triangle">
                      <a:avLst/>
                    </a:prstGeom>
                    <a:noFill/>
                    <a:ln w="34925">
                      <a:solidFill>
                        <a:srgbClr val="FF8AD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9F25A9F6-D1E1-FE43-9CAA-02D5F14A8C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563931" y="5819590"/>
                      <a:ext cx="496278" cy="14687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BA20F685-239B-E144-A7EB-983C26C0D4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4636" y="5633146"/>
                      <a:ext cx="608618" cy="3728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TM</a:t>
                      </a:r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595303EC-5865-0240-AC6B-9BF9D09634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7438" y="6681206"/>
                      <a:ext cx="73439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RWN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cxnSp>
                  <p:nvCxnSpPr>
                    <p:cNvPr id="123" name="Straight Arrow Connector 122">
                      <a:extLst>
                        <a:ext uri="{FF2B5EF4-FFF2-40B4-BE49-F238E27FC236}">
                          <a16:creationId xmlns:a16="http://schemas.microsoft.com/office/drawing/2014/main" id="{C60914B9-1568-D544-B419-F251D1ED6C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2118" y="6586011"/>
                      <a:ext cx="99434" cy="159088"/>
                    </a:xfrm>
                    <a:prstGeom prst="straightConnector1">
                      <a:avLst/>
                    </a:prstGeom>
                    <a:ln w="254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F8140623-B897-7C4D-86DF-B05F324D2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6494" y="6578998"/>
                  <a:ext cx="240738" cy="13987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305C50D-D144-464D-A5C6-0D6E28EDAD12}"/>
                    </a:ext>
                  </a:extLst>
                </p:cNvPr>
                <p:cNvSpPr txBox="1"/>
                <p:nvPr/>
              </p:nvSpPr>
              <p:spPr>
                <a:xfrm>
                  <a:off x="1002723" y="6387883"/>
                  <a:ext cx="6081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ST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B3C5097-F553-2244-929E-CC859658CC3E}"/>
                    </a:ext>
                  </a:extLst>
                </p:cNvPr>
                <p:cNvSpPr txBox="1"/>
                <p:nvPr/>
              </p:nvSpPr>
              <p:spPr>
                <a:xfrm>
                  <a:off x="249789" y="6144027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E9BC278E-A1AC-0E4A-933E-56BB41F7C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29" y="6230639"/>
                  <a:ext cx="129632" cy="88567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D4912BD-6FC8-9F4F-A51D-24C1912EDCD1}"/>
                    </a:ext>
                  </a:extLst>
                </p:cNvPr>
                <p:cNvSpPr txBox="1"/>
                <p:nvPr/>
              </p:nvSpPr>
              <p:spPr>
                <a:xfrm>
                  <a:off x="2031850" y="6585991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FF27DDB4-12F3-664B-AF37-6A2196EFB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4077" y="6784560"/>
                  <a:ext cx="301334" cy="56116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2F1E440-FC40-CE47-86E5-6AEFEF9936FC}"/>
                  </a:ext>
                </a:extLst>
              </p:cNvPr>
              <p:cNvSpPr txBox="1"/>
              <p:nvPr/>
            </p:nvSpPr>
            <p:spPr>
              <a:xfrm>
                <a:off x="4607369" y="6654232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CP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3EF93E3-69F5-6742-85CE-B033E1F40C79}"/>
                  </a:ext>
                </a:extLst>
              </p:cNvPr>
              <p:cNvGrpSpPr/>
              <p:nvPr/>
            </p:nvGrpSpPr>
            <p:grpSpPr>
              <a:xfrm>
                <a:off x="5106618" y="5332141"/>
                <a:ext cx="2465014" cy="2293200"/>
                <a:chOff x="5081415" y="5262296"/>
                <a:chExt cx="2465014" cy="229320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5425A53-08AB-2F4C-94ED-969B35BD7319}"/>
                    </a:ext>
                  </a:extLst>
                </p:cNvPr>
                <p:cNvGrpSpPr/>
                <p:nvPr/>
              </p:nvGrpSpPr>
              <p:grpSpPr>
                <a:xfrm>
                  <a:off x="5081415" y="5262296"/>
                  <a:ext cx="2465014" cy="2293200"/>
                  <a:chOff x="4837874" y="4956459"/>
                  <a:chExt cx="2465014" cy="229320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0EB5D3E1-F485-C54D-A748-BC67C80C6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/>
                  <a:stretch/>
                </p:blipFill>
                <p:spPr>
                  <a:xfrm>
                    <a:off x="4837874" y="4956459"/>
                    <a:ext cx="2293200" cy="2293200"/>
                  </a:xfrm>
                  <a:prstGeom prst="rect">
                    <a:avLst/>
                  </a:prstGeom>
                </p:spPr>
              </p:pic>
              <p:sp>
                <p:nvSpPr>
                  <p:cNvPr id="69" name="Triangle 68">
                    <a:extLst>
                      <a:ext uri="{FF2B5EF4-FFF2-40B4-BE49-F238E27FC236}">
                        <a16:creationId xmlns:a16="http://schemas.microsoft.com/office/drawing/2014/main" id="{782F8F76-79B6-5843-B66D-316C10C5CD1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79830" y="6430547"/>
                    <a:ext cx="72000" cy="73353"/>
                  </a:xfrm>
                  <a:prstGeom prst="triangle">
                    <a:avLst/>
                  </a:prstGeom>
                  <a:noFill/>
                  <a:ln w="41275">
                    <a:solidFill>
                      <a:srgbClr val="FF8AD8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70" name="Triangle 69">
                    <a:extLst>
                      <a:ext uri="{FF2B5EF4-FFF2-40B4-BE49-F238E27FC236}">
                        <a16:creationId xmlns:a16="http://schemas.microsoft.com/office/drawing/2014/main" id="{0FCBD5A6-3880-C249-B8F1-B8BADCCA62A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59830" y="6610547"/>
                    <a:ext cx="72000" cy="73353"/>
                  </a:xfrm>
                  <a:prstGeom prst="triangle">
                    <a:avLst/>
                  </a:prstGeom>
                  <a:noFill/>
                  <a:ln w="41275">
                    <a:solidFill>
                      <a:srgbClr val="00B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71" name="Triangle 70">
                    <a:extLst>
                      <a:ext uri="{FF2B5EF4-FFF2-40B4-BE49-F238E27FC236}">
                        <a16:creationId xmlns:a16="http://schemas.microsoft.com/office/drawing/2014/main" id="{F2CBC5B3-6F32-574A-80CB-D0F8028317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75830" y="6754547"/>
                    <a:ext cx="72000" cy="73353"/>
                  </a:xfrm>
                  <a:prstGeom prst="triangle">
                    <a:avLst/>
                  </a:prstGeom>
                  <a:noFill/>
                  <a:ln w="41275">
                    <a:solidFill>
                      <a:srgbClr val="0070C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BF61A9F3-EAF8-5543-95E0-D44ECA9FB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570226" y="6430547"/>
                    <a:ext cx="151375" cy="96534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CD23E8B-2A0D-0445-8BB8-B61BD63233BB}"/>
                      </a:ext>
                    </a:extLst>
                  </p:cNvPr>
                  <p:cNvSpPr txBox="1"/>
                  <p:nvPr/>
                </p:nvSpPr>
                <p:spPr>
                  <a:xfrm>
                    <a:off x="6694270" y="6204087"/>
                    <a:ext cx="608618" cy="3728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CP</a:t>
                    </a:r>
                  </a:p>
                </p:txBody>
              </p:sp>
            </p:grp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3AF17BBD-36CB-F548-8186-3FD2C3334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9400" y="6310183"/>
                  <a:ext cx="204920" cy="14716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F39C32E-C807-534A-8F87-63CE0E10FE12}"/>
                    </a:ext>
                  </a:extLst>
                </p:cNvPr>
                <p:cNvSpPr txBox="1"/>
                <p:nvPr/>
              </p:nvSpPr>
              <p:spPr>
                <a:xfrm>
                  <a:off x="5199138" y="6103206"/>
                  <a:ext cx="6081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ST</a:t>
                  </a:r>
                </a:p>
              </p:txBody>
            </p: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69C4C4DA-4F8E-954B-B414-1DE20AF683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29127" y="6457008"/>
                  <a:ext cx="210609" cy="40388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07775A2-F11B-E74B-B1C2-C9E58F412578}"/>
                    </a:ext>
                  </a:extLst>
                </p:cNvPr>
                <p:cNvSpPr txBox="1"/>
                <p:nvPr/>
              </p:nvSpPr>
              <p:spPr>
                <a:xfrm>
                  <a:off x="5974255" y="6369379"/>
                  <a:ext cx="81710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Umbo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FA61E268-964B-5C48-A815-FCB9B13DF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5123" y="6095086"/>
                  <a:ext cx="243352" cy="97832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46D0E591-4409-AE44-82AD-30EF6D7CF760}"/>
                    </a:ext>
                  </a:extLst>
                </p:cNvPr>
                <p:cNvSpPr txBox="1"/>
                <p:nvPr/>
              </p:nvSpPr>
              <p:spPr>
                <a:xfrm>
                  <a:off x="6922161" y="5838318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48D5A77-7E56-9442-A63D-14A4FF53EA04}"/>
                  </a:ext>
                </a:extLst>
              </p:cNvPr>
              <p:cNvGrpSpPr/>
              <p:nvPr/>
            </p:nvGrpSpPr>
            <p:grpSpPr>
              <a:xfrm>
                <a:off x="7541846" y="5332141"/>
                <a:ext cx="2323573" cy="2296800"/>
                <a:chOff x="7559785" y="5384799"/>
                <a:chExt cx="2323573" cy="229680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80B69723-32E7-9C4A-96BE-0CBD7B3B9112}"/>
                    </a:ext>
                  </a:extLst>
                </p:cNvPr>
                <p:cNvGrpSpPr/>
                <p:nvPr/>
              </p:nvGrpSpPr>
              <p:grpSpPr>
                <a:xfrm>
                  <a:off x="7590158" y="5384799"/>
                  <a:ext cx="2293200" cy="2296800"/>
                  <a:chOff x="7599731" y="5379821"/>
                  <a:chExt cx="2293200" cy="229680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6DBCA539-83B3-AB41-B881-23E7C6AB9072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3"/>
                  <a:srcRect/>
                  <a:stretch/>
                </p:blipFill>
                <p:spPr>
                  <a:xfrm>
                    <a:off x="7599731" y="5379821"/>
                    <a:ext cx="2293200" cy="2296800"/>
                  </a:xfrm>
                  <a:prstGeom prst="rect">
                    <a:avLst/>
                  </a:prstGeom>
                </p:spPr>
              </p:pic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3DB6C6E7-D7C7-BB40-AFD3-0BB0069177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113237" y="6368912"/>
                    <a:ext cx="527144" cy="116941"/>
                  </a:xfrm>
                  <a:prstGeom prst="straightConnector1">
                    <a:avLst/>
                  </a:prstGeom>
                  <a:ln w="38100">
                    <a:solidFill>
                      <a:srgbClr val="FF0000">
                        <a:alpha val="99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11680031-8C5C-524A-AA6E-B7DA31BB20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59311" y="6265051"/>
                    <a:ext cx="180386" cy="105511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66A0887-913B-BC40-A411-DE2A88F9CC8C}"/>
                      </a:ext>
                    </a:extLst>
                  </p:cNvPr>
                  <p:cNvSpPr txBox="1"/>
                  <p:nvPr/>
                </p:nvSpPr>
                <p:spPr>
                  <a:xfrm>
                    <a:off x="7663540" y="6196960"/>
                    <a:ext cx="608618" cy="3728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I</a:t>
                    </a:r>
                  </a:p>
                </p:txBody>
              </p: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04BA6B-E437-E348-844C-3C7312DE5BAE}"/>
                    </a:ext>
                  </a:extLst>
                </p:cNvPr>
                <p:cNvSpPr txBox="1"/>
                <p:nvPr/>
              </p:nvSpPr>
              <p:spPr>
                <a:xfrm>
                  <a:off x="7559785" y="6949021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80B7F750-71F6-4843-A280-4033EBE1B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65089" y="6869097"/>
                  <a:ext cx="193666" cy="201104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89B5A53-DC2E-7B49-9081-ABCEE5BB1728}"/>
                    </a:ext>
                  </a:extLst>
                </p:cNvPr>
                <p:cNvSpPr txBox="1"/>
                <p:nvPr/>
              </p:nvSpPr>
              <p:spPr>
                <a:xfrm>
                  <a:off x="9118397" y="7002585"/>
                  <a:ext cx="63373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RWN</a:t>
                  </a:r>
                </a:p>
                <a:p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55791226-898A-F847-B9D0-8695777010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33923" y="6826610"/>
                  <a:ext cx="267826" cy="229735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C2B838E7-EA3C-CC49-BDEC-D9E22E3D8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5656" y="5982914"/>
                  <a:ext cx="343099" cy="146870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99000"/>
                    </a:srgb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913B1B2D-1D80-8744-9495-87C5D6F19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0065" y="6392414"/>
                  <a:ext cx="138559" cy="108480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6711F77-1BBA-C948-99A7-919BA6128FB6}"/>
                    </a:ext>
                  </a:extLst>
                </p:cNvPr>
                <p:cNvSpPr txBox="1"/>
                <p:nvPr/>
              </p:nvSpPr>
              <p:spPr>
                <a:xfrm>
                  <a:off x="8328207" y="6432599"/>
                  <a:ext cx="81710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Umbo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2C45E0A3-BD7B-1C44-B5B7-4CD967999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6885" y="5837726"/>
                  <a:ext cx="243352" cy="97832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2D1DD40-E9C8-7F41-8198-4C6DF8A04F46}"/>
                    </a:ext>
                  </a:extLst>
                </p:cNvPr>
                <p:cNvSpPr txBox="1"/>
                <p:nvPr/>
              </p:nvSpPr>
              <p:spPr>
                <a:xfrm>
                  <a:off x="9033923" y="5580958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15ECABF-AAF0-EF43-B7D0-EBAFFBE74B0E}"/>
                  </a:ext>
                </a:extLst>
              </p:cNvPr>
              <p:cNvSpPr txBox="1"/>
              <p:nvPr/>
            </p:nvSpPr>
            <p:spPr>
              <a:xfrm>
                <a:off x="2623791" y="5783136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5EC4E2A-B725-F840-A0F9-305D919422ED}"/>
                  </a:ext>
                </a:extLst>
              </p:cNvPr>
              <p:cNvGrpSpPr/>
              <p:nvPr/>
            </p:nvGrpSpPr>
            <p:grpSpPr>
              <a:xfrm>
                <a:off x="2635380" y="5332141"/>
                <a:ext cx="2511990" cy="2293200"/>
                <a:chOff x="2673011" y="5332234"/>
                <a:chExt cx="2511990" cy="2293200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DFA080D-4B1B-834A-9467-BC718279F743}"/>
                    </a:ext>
                  </a:extLst>
                </p:cNvPr>
                <p:cNvGrpSpPr/>
                <p:nvPr/>
              </p:nvGrpSpPr>
              <p:grpSpPr>
                <a:xfrm>
                  <a:off x="2673011" y="5332234"/>
                  <a:ext cx="2328723" cy="2293200"/>
                  <a:chOff x="2696722" y="5343898"/>
                  <a:chExt cx="2328723" cy="2293200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F6E90FE1-ED29-6446-8937-DF58F32060FB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22" y="5343898"/>
                    <a:ext cx="2306544" cy="2293200"/>
                    <a:chOff x="2681351" y="5398876"/>
                    <a:chExt cx="2306544" cy="2293200"/>
                  </a:xfrm>
                </p:grpSpPr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602331B0-2B89-CB4B-891F-6134F4277E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rcRect/>
                    <a:stretch/>
                  </p:blipFill>
                  <p:spPr>
                    <a:xfrm>
                      <a:off x="2694695" y="5398876"/>
                      <a:ext cx="2293200" cy="22932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6788628D-B87D-9F49-8C01-1445844103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1351" y="6198568"/>
                      <a:ext cx="1287035" cy="1060385"/>
                      <a:chOff x="2813913" y="6026075"/>
                      <a:chExt cx="1287035" cy="1060385"/>
                    </a:xfrm>
                  </p:grpSpPr>
                  <p:sp>
                    <p:nvSpPr>
                      <p:cNvPr id="67" name="Triangle 66">
                        <a:extLst>
                          <a:ext uri="{FF2B5EF4-FFF2-40B4-BE49-F238E27FC236}">
                            <a16:creationId xmlns:a16="http://schemas.microsoft.com/office/drawing/2014/main" id="{AE3A1340-2996-5943-A279-7D89B466443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444562" y="6894265"/>
                        <a:ext cx="72000" cy="73353"/>
                      </a:xfrm>
                      <a:prstGeom prst="triangle">
                        <a:avLst/>
                      </a:prstGeom>
                      <a:noFill/>
                      <a:ln w="41275">
                        <a:solidFill>
                          <a:srgbClr val="FF8AD8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sp>
                    <p:nvSpPr>
                      <p:cNvPr id="68" name="Triangle 67">
                        <a:extLst>
                          <a:ext uri="{FF2B5EF4-FFF2-40B4-BE49-F238E27FC236}">
                            <a16:creationId xmlns:a16="http://schemas.microsoft.com/office/drawing/2014/main" id="{A8854FCE-9A44-E04D-8A52-83D2E808A27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696562" y="7013107"/>
                        <a:ext cx="72000" cy="73353"/>
                      </a:xfrm>
                      <a:prstGeom prst="triangle">
                        <a:avLst/>
                      </a:prstGeom>
                      <a:noFill/>
                      <a:ln w="41275">
                        <a:solidFill>
                          <a:srgbClr val="00B05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cxnSp>
                    <p:nvCxnSpPr>
                      <p:cNvPr id="103" name="Straight Arrow Connector 102">
                        <a:extLst>
                          <a:ext uri="{FF2B5EF4-FFF2-40B4-BE49-F238E27FC236}">
                            <a16:creationId xmlns:a16="http://schemas.microsoft.com/office/drawing/2014/main" id="{4640078F-5D60-8345-B445-BD7935D1AF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125866" y="6242075"/>
                        <a:ext cx="125325" cy="7516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D888CB17-7438-9B4D-88D0-AF2862663D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13913" y="6026075"/>
                        <a:ext cx="60817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bg1"/>
                            </a:solidFill>
                          </a:rPr>
                          <a:t>ST</a:t>
                        </a:r>
                      </a:p>
                    </p:txBody>
                  </p:sp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686EC5E8-C73C-8C4E-9EB9-F1995985C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3527612" y="6242075"/>
                        <a:ext cx="36001" cy="445759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5" name="6-Point Star 134">
                        <a:extLst>
                          <a:ext uri="{FF2B5EF4-FFF2-40B4-BE49-F238E27FC236}">
                            <a16:creationId xmlns:a16="http://schemas.microsoft.com/office/drawing/2014/main" id="{31BF3373-BC8E-BC42-B103-F95BBA8F9A4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527612" y="6134075"/>
                        <a:ext cx="72000" cy="72000"/>
                      </a:xfrm>
                      <a:prstGeom prst="star6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TextBox 137">
                        <a:extLst>
                          <a:ext uri="{FF2B5EF4-FFF2-40B4-BE49-F238E27FC236}">
                            <a16:creationId xmlns:a16="http://schemas.microsoft.com/office/drawing/2014/main" id="{22C4A69D-618C-7142-A567-BEF20CF43C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99501" y="6337553"/>
                        <a:ext cx="601447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50" dirty="0">
                            <a:solidFill>
                              <a:schemeClr val="bg1"/>
                            </a:solidFill>
                          </a:rPr>
                          <a:t>2.9 mm</a:t>
                        </a:r>
                      </a:p>
                    </p:txBody>
                  </p:sp>
                  <p:sp>
                    <p:nvSpPr>
                      <p:cNvPr id="141" name="6-Point Star 140">
                        <a:extLst>
                          <a:ext uri="{FF2B5EF4-FFF2-40B4-BE49-F238E27FC236}">
                            <a16:creationId xmlns:a16="http://schemas.microsoft.com/office/drawing/2014/main" id="{A5F12540-4507-2F4C-A3B0-846E174E0B0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491612" y="6722947"/>
                        <a:ext cx="72000" cy="72000"/>
                      </a:xfrm>
                      <a:prstGeom prst="star6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4485BDF-D983-0742-957A-30002E35BE58}"/>
                      </a:ext>
                    </a:extLst>
                  </p:cNvPr>
                  <p:cNvSpPr txBox="1"/>
                  <p:nvPr/>
                </p:nvSpPr>
                <p:spPr>
                  <a:xfrm>
                    <a:off x="2727998" y="6940752"/>
                    <a:ext cx="73337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RWN</a:t>
                    </a:r>
                  </a:p>
                  <a:p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99" name="Straight Arrow Connector 98">
                    <a:extLst>
                      <a:ext uri="{FF2B5EF4-FFF2-40B4-BE49-F238E27FC236}">
                        <a16:creationId xmlns:a16="http://schemas.microsoft.com/office/drawing/2014/main" id="{3A6FF565-D06E-C846-910A-8B0B4CB453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002678" y="6792367"/>
                    <a:ext cx="154980" cy="212278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BDE33A9E-908B-C34E-A7A4-06D26A37D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986122" y="6014995"/>
                    <a:ext cx="496278" cy="146870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9861DCCD-DD9B-EC4A-8014-1FCC59E733AE}"/>
                      </a:ext>
                    </a:extLst>
                  </p:cNvPr>
                  <p:cNvSpPr txBox="1"/>
                  <p:nvPr/>
                </p:nvSpPr>
                <p:spPr>
                  <a:xfrm>
                    <a:off x="4416827" y="5828551"/>
                    <a:ext cx="608618" cy="3728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TM</a:t>
                    </a:r>
                  </a:p>
                </p:txBody>
              </p: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666CC828-5508-8C4D-A314-AB79E740B4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59596" y="6852801"/>
                    <a:ext cx="301334" cy="56116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C9C72FE8-7D8F-6140-A37D-A083A9C919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2413" y="6014995"/>
                    <a:ext cx="102450" cy="43474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BAF89B9-3310-4B4A-9B97-F4F18918EFE4}"/>
                    </a:ext>
                  </a:extLst>
                </p:cNvPr>
                <p:cNvSpPr txBox="1"/>
                <p:nvPr/>
              </p:nvSpPr>
              <p:spPr>
                <a:xfrm>
                  <a:off x="4576383" y="6601177"/>
                  <a:ext cx="608618" cy="372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71B7138-400B-2C4A-9B26-409F0310133F}"/>
                    </a:ext>
                  </a:extLst>
                </p:cNvPr>
                <p:cNvSpPr txBox="1"/>
                <p:nvPr/>
              </p:nvSpPr>
              <p:spPr>
                <a:xfrm>
                  <a:off x="2723351" y="5825871"/>
                  <a:ext cx="5232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94325648-374A-9740-8C23-1C6A1441D536}"/>
                  </a:ext>
                </a:extLst>
              </p:cNvPr>
              <p:cNvGrpSpPr/>
              <p:nvPr/>
            </p:nvGrpSpPr>
            <p:grpSpPr>
              <a:xfrm>
                <a:off x="5113153" y="2920051"/>
                <a:ext cx="2519655" cy="2279046"/>
                <a:chOff x="5113153" y="2920051"/>
                <a:chExt cx="2519655" cy="2279046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FB79AAF3-66AE-E14A-A095-5C229AC446F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113153" y="2920051"/>
                  <a:ext cx="2279046" cy="2279046"/>
                  <a:chOff x="5123292" y="2923623"/>
                  <a:chExt cx="2279046" cy="2291359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5E70C7BB-1E5A-894F-9C4B-291535E9479C}"/>
                      </a:ext>
                    </a:extLst>
                  </p:cNvPr>
                  <p:cNvGrpSpPr/>
                  <p:nvPr/>
                </p:nvGrpSpPr>
                <p:grpSpPr>
                  <a:xfrm>
                    <a:off x="5123292" y="2923623"/>
                    <a:ext cx="2279046" cy="2291359"/>
                    <a:chOff x="5195326" y="2811638"/>
                    <a:chExt cx="2279046" cy="2291359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73EC4D25-AE3F-3D42-BE41-1C944D0FED0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195326" y="2811638"/>
                      <a:ext cx="2279046" cy="2291359"/>
                      <a:chOff x="5140634" y="372187"/>
                      <a:chExt cx="2261707" cy="2232000"/>
                    </a:xfrm>
                    <a:solidFill>
                      <a:schemeClr val="bg1"/>
                    </a:solidFill>
                  </p:grpSpPr>
                  <p:pic>
                    <p:nvPicPr>
                      <p:cNvPr id="11" name="Picture 10">
                        <a:extLst>
                          <a:ext uri="{FF2B5EF4-FFF2-40B4-BE49-F238E27FC236}">
                            <a16:creationId xmlns:a16="http://schemas.microsoft.com/office/drawing/2014/main" id="{AE85467F-03BE-8E45-8F19-9FDB8C250BCD}"/>
                          </a:ext>
                        </a:extLst>
                      </p:cNvPr>
                      <p:cNvPicPr>
                        <a:picLocks/>
                      </p:cNvPicPr>
                      <p:nvPr/>
                    </p:nvPicPr>
                    <p:blipFill>
                      <a:blip r:embed="rId15"/>
                      <a:srcRect/>
                      <a:stretch/>
                    </p:blipFill>
                    <p:spPr>
                      <a:xfrm>
                        <a:off x="5140634" y="372187"/>
                        <a:ext cx="2261707" cy="2232000"/>
                      </a:xfrm>
                      <a:prstGeom prst="rect">
                        <a:avLst/>
                      </a:prstGeom>
                      <a:grpFill/>
                    </p:spPr>
                  </p:pic>
                  <p:sp>
                    <p:nvSpPr>
                      <p:cNvPr id="85" name="Triangle 84">
                        <a:extLst>
                          <a:ext uri="{FF2B5EF4-FFF2-40B4-BE49-F238E27FC236}">
                            <a16:creationId xmlns:a16="http://schemas.microsoft.com/office/drawing/2014/main" id="{220122AB-5B63-4E48-A4A2-8D900CFE2D0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284434" y="1365508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FF8AD8"/>
                      </a:solidFill>
                      <a:ln w="19050">
                        <a:solidFill>
                          <a:srgbClr val="FF8AD8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 dirty="0"/>
                      </a:p>
                    </p:txBody>
                  </p:sp>
                  <p:sp>
                    <p:nvSpPr>
                      <p:cNvPr id="86" name="Triangle 85">
                        <a:extLst>
                          <a:ext uri="{FF2B5EF4-FFF2-40B4-BE49-F238E27FC236}">
                            <a16:creationId xmlns:a16="http://schemas.microsoft.com/office/drawing/2014/main" id="{8491B7A2-72B6-B941-84D5-8F931953569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436834" y="1500781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00B050"/>
                      </a:solidFill>
                      <a:ln w="25400">
                        <a:solidFill>
                          <a:srgbClr val="00B05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sp>
                    <p:nvSpPr>
                      <p:cNvPr id="112" name="Triangle 111">
                        <a:extLst>
                          <a:ext uri="{FF2B5EF4-FFF2-40B4-BE49-F238E27FC236}">
                            <a16:creationId xmlns:a16="http://schemas.microsoft.com/office/drawing/2014/main" id="{330D7811-AF38-0E44-9D47-1CACF983776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631116" y="1692236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00B0F0"/>
                      </a:solidFill>
                      <a:ln w="19050">
                        <a:solidFill>
                          <a:srgbClr val="00B0F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</p:grpSp>
                <p:sp>
                  <p:nvSpPr>
                    <p:cNvPr id="73" name="Left Brace 72">
                      <a:extLst>
                        <a:ext uri="{FF2B5EF4-FFF2-40B4-BE49-F238E27FC236}">
                          <a16:creationId xmlns:a16="http://schemas.microsoft.com/office/drawing/2014/main" id="{4A4BCF80-D4D5-744A-ABDA-C4F77876395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529493" y="4311846"/>
                      <a:ext cx="194566" cy="618971"/>
                    </a:xfrm>
                    <a:prstGeom prst="leftBrace">
                      <a:avLst/>
                    </a:prstGeom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3268560-45F5-CC48-915B-12839CA28D48}"/>
                      </a:ext>
                    </a:extLst>
                  </p:cNvPr>
                  <p:cNvSpPr txBox="1"/>
                  <p:nvPr/>
                </p:nvSpPr>
                <p:spPr>
                  <a:xfrm>
                    <a:off x="5996935" y="3773838"/>
                    <a:ext cx="633731" cy="3094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RWN</a:t>
                    </a: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A282F2CF-0DE9-8346-8DB5-651EC13D7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20068" y="3989078"/>
                    <a:ext cx="220282" cy="63443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5A729269-D89D-6943-811A-D3BF371B6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36382" y="4114521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0BBFAB0-BA65-984D-AE03-FAB1AEDB226F}"/>
                    </a:ext>
                  </a:extLst>
                </p:cNvPr>
                <p:cNvSpPr txBox="1"/>
                <p:nvPr/>
              </p:nvSpPr>
              <p:spPr>
                <a:xfrm>
                  <a:off x="7013237" y="3894310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96D142B1-4DA4-C44A-B715-710DCECC0800}"/>
                  </a:ext>
                </a:extLst>
              </p:cNvPr>
              <p:cNvGrpSpPr/>
              <p:nvPr/>
            </p:nvGrpSpPr>
            <p:grpSpPr>
              <a:xfrm>
                <a:off x="7538626" y="2920972"/>
                <a:ext cx="2291360" cy="2291360"/>
                <a:chOff x="7538626" y="2920972"/>
                <a:chExt cx="2291360" cy="229136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9EECB25-3178-5A44-B42A-6B8D2757DC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/>
                <a:stretch/>
              </p:blipFill>
              <p:spPr>
                <a:xfrm>
                  <a:off x="7538626" y="2920972"/>
                  <a:ext cx="2291360" cy="2291360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73E0027E-BE54-1948-AF97-404290E1E5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0598" y="4013142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5DEC2D8-1F6E-D84B-960B-2E0B8E4F86B4}"/>
                    </a:ext>
                  </a:extLst>
                </p:cNvPr>
                <p:cNvSpPr txBox="1"/>
                <p:nvPr/>
              </p:nvSpPr>
              <p:spPr>
                <a:xfrm>
                  <a:off x="9197453" y="3792931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FCED5217-C2DF-974D-ADDB-C99B576DFB89}"/>
                  </a:ext>
                </a:extLst>
              </p:cNvPr>
              <p:cNvGrpSpPr/>
              <p:nvPr/>
            </p:nvGrpSpPr>
            <p:grpSpPr>
              <a:xfrm>
                <a:off x="209914" y="2945695"/>
                <a:ext cx="2442787" cy="2293200"/>
                <a:chOff x="223869" y="2920052"/>
                <a:chExt cx="2442787" cy="2293200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89796BDA-D691-E94D-BA23-80423C4A33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23869" y="2920052"/>
                  <a:ext cx="2293200" cy="2293200"/>
                  <a:chOff x="379162" y="2811637"/>
                  <a:chExt cx="2293200" cy="2293200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A486FD4-F992-F24A-BFAC-7E6F6EAE7C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79162" y="2811637"/>
                    <a:ext cx="2293200" cy="2293200"/>
                    <a:chOff x="314261" y="432828"/>
                    <a:chExt cx="2275753" cy="2233793"/>
                  </a:xfrm>
                  <a:solidFill>
                    <a:schemeClr val="bg1"/>
                  </a:solidFill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F18233E2-91E6-0640-BBB3-0C4079049F93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17"/>
                    <a:srcRect/>
                    <a:stretch/>
                  </p:blipFill>
                  <p:spPr>
                    <a:xfrm>
                      <a:off x="314261" y="432828"/>
                      <a:ext cx="2275753" cy="2233793"/>
                    </a:xfrm>
                    <a:prstGeom prst="rect">
                      <a:avLst/>
                    </a:prstGeom>
                    <a:grpFill/>
                  </p:spPr>
                </p:pic>
                <p:sp>
                  <p:nvSpPr>
                    <p:cNvPr id="79" name="Triangle 78">
                      <a:extLst>
                        <a:ext uri="{FF2B5EF4-FFF2-40B4-BE49-F238E27FC236}">
                          <a16:creationId xmlns:a16="http://schemas.microsoft.com/office/drawing/2014/main" id="{5EBC12B6-1DAF-954B-A289-500A52B89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51861" y="1719360"/>
                      <a:ext cx="90000" cy="90000"/>
                    </a:xfrm>
                    <a:prstGeom prst="triangle">
                      <a:avLst/>
                    </a:prstGeom>
                    <a:solidFill>
                      <a:srgbClr val="FF8AD8"/>
                    </a:solidFill>
                    <a:ln w="19050">
                      <a:solidFill>
                        <a:srgbClr val="FF8AD8">
                          <a:alpha val="75000"/>
                        </a:srgbClr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223"/>
                    </a:p>
                  </p:txBody>
                </p:sp>
              </p:grp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B0A63824-B73D-C846-BD9C-2CA41654F7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82870" y="3840342"/>
                    <a:ext cx="414600" cy="110836"/>
                  </a:xfrm>
                  <a:prstGeom prst="straightConnector1">
                    <a:avLst/>
                  </a:prstGeom>
                  <a:ln w="3492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198AC965-0E5D-C747-A659-6A5FB66604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9725" y="3620131"/>
                    <a:ext cx="61957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CP</a:t>
                    </a:r>
                  </a:p>
                </p:txBody>
              </p:sp>
            </p:grp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F89EAE8A-585A-9B40-9FCE-A477B0F12006}"/>
                    </a:ext>
                  </a:extLst>
                </p:cNvPr>
                <p:cNvSpPr txBox="1"/>
                <p:nvPr/>
              </p:nvSpPr>
              <p:spPr>
                <a:xfrm>
                  <a:off x="825052" y="3650100"/>
                  <a:ext cx="7096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RWN</a:t>
                  </a:r>
                </a:p>
              </p:txBody>
            </p: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6BD32B7F-B3B5-8E4F-9340-C0628F198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6394" y="3891958"/>
                  <a:ext cx="199988" cy="16696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A63BD24A-1C7E-9D40-BC42-E9A46F951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70230" y="3344294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09A05015-C0BE-564B-AF82-94F277FD3926}"/>
                    </a:ext>
                  </a:extLst>
                </p:cNvPr>
                <p:cNvSpPr txBox="1"/>
                <p:nvPr/>
              </p:nvSpPr>
              <p:spPr>
                <a:xfrm>
                  <a:off x="2047085" y="3124083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</p:grp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AE89B6C0-6BD2-A442-9F89-B6829DDF45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1650" y="3350844"/>
                <a:ext cx="351364" cy="88149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47B9D9E-513D-3441-9746-305DC90B0BC3}"/>
                  </a:ext>
                </a:extLst>
              </p:cNvPr>
              <p:cNvSpPr txBox="1"/>
              <p:nvPr/>
            </p:nvSpPr>
            <p:spPr>
              <a:xfrm>
                <a:off x="6907220" y="3054832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D0BB9751-072C-8148-AE3D-26DF55FB80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8847" y="3317311"/>
                <a:ext cx="414600" cy="110836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071FD1B-298A-E94B-8902-40626A1F35F3}"/>
                  </a:ext>
                </a:extLst>
              </p:cNvPr>
              <p:cNvSpPr txBox="1"/>
              <p:nvPr/>
            </p:nvSpPr>
            <p:spPr>
              <a:xfrm>
                <a:off x="9355702" y="3097100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3EF2D8C-3298-6443-9859-00B19D463C93}"/>
                  </a:ext>
                </a:extLst>
              </p:cNvPr>
              <p:cNvSpPr txBox="1"/>
              <p:nvPr/>
            </p:nvSpPr>
            <p:spPr>
              <a:xfrm>
                <a:off x="8265915" y="3737149"/>
                <a:ext cx="917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RWN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16180579-17CF-7F40-804F-8369254D20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6406" y="3946769"/>
                <a:ext cx="220282" cy="63102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1BFB51E1-BEB9-2748-A924-46A37263A290}"/>
                  </a:ext>
                </a:extLst>
              </p:cNvPr>
              <p:cNvGrpSpPr/>
              <p:nvPr/>
            </p:nvGrpSpPr>
            <p:grpSpPr>
              <a:xfrm>
                <a:off x="2635858" y="2947537"/>
                <a:ext cx="2455960" cy="2291358"/>
                <a:chOff x="2660886" y="2920973"/>
                <a:chExt cx="2455960" cy="229135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45F1AC6A-6830-8045-8AE0-5AA2D0A4E1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660886" y="2920973"/>
                  <a:ext cx="2291358" cy="2291358"/>
                  <a:chOff x="2597132" y="2889849"/>
                  <a:chExt cx="2291358" cy="2291358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80403AD8-4604-BD4B-9FCD-E0E8845E6BF0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32" y="2889849"/>
                    <a:ext cx="2291358" cy="2291358"/>
                    <a:chOff x="2801366" y="2833108"/>
                    <a:chExt cx="2291358" cy="2291358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4F6C5214-6C7E-314A-9F0F-0DCA4F03F3B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2801366" y="2833108"/>
                      <a:ext cx="2291358" cy="2291358"/>
                      <a:chOff x="2734357" y="356533"/>
                      <a:chExt cx="2273925" cy="2231999"/>
                    </a:xfrm>
                    <a:solidFill>
                      <a:schemeClr val="bg1"/>
                    </a:solidFill>
                  </p:grpSpPr>
                  <p:pic>
                    <p:nvPicPr>
                      <p:cNvPr id="8" name="Picture 7">
                        <a:extLst>
                          <a:ext uri="{FF2B5EF4-FFF2-40B4-BE49-F238E27FC236}">
                            <a16:creationId xmlns:a16="http://schemas.microsoft.com/office/drawing/2014/main" id="{01F7FFBC-6CF9-E948-99AA-F5B18560EA1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rcRect/>
                      <a:stretch/>
                    </p:blipFill>
                    <p:spPr>
                      <a:xfrm>
                        <a:off x="2734357" y="356533"/>
                        <a:ext cx="2273925" cy="2231999"/>
                      </a:xfrm>
                      <a:prstGeom prst="rect">
                        <a:avLst/>
                      </a:prstGeom>
                      <a:grpFill/>
                    </p:spPr>
                  </p:pic>
                  <p:sp>
                    <p:nvSpPr>
                      <p:cNvPr id="81" name="Triangle 80">
                        <a:extLst>
                          <a:ext uri="{FF2B5EF4-FFF2-40B4-BE49-F238E27FC236}">
                            <a16:creationId xmlns:a16="http://schemas.microsoft.com/office/drawing/2014/main" id="{A7C0D37A-76BC-9948-B4E1-8B049EF5C45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64899" y="1565667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FF8AD8"/>
                      </a:solidFill>
                      <a:ln w="19050">
                        <a:solidFill>
                          <a:srgbClr val="FF8AD8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sp>
                    <p:nvSpPr>
                      <p:cNvPr id="82" name="Triangle 81">
                        <a:extLst>
                          <a:ext uri="{FF2B5EF4-FFF2-40B4-BE49-F238E27FC236}">
                            <a16:creationId xmlns:a16="http://schemas.microsoft.com/office/drawing/2014/main" id="{BB799373-35F3-3F4E-A332-12AB73A1D85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277878" y="1734758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rgbClr val="00B05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CA09DAE1-29A6-1145-B8BF-4B6BCAC851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004825" y="3065324"/>
                      <a:ext cx="414600" cy="110836"/>
                    </a:xfrm>
                    <a:prstGeom prst="straightConnector1">
                      <a:avLst/>
                    </a:prstGeom>
                    <a:ln w="34925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26FF8BD7-AF64-6B45-84EB-5EDA2FD619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81680" y="2845113"/>
                      <a:ext cx="6195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TM</a:t>
                      </a:r>
                    </a:p>
                  </p:txBody>
                </p:sp>
              </p:grp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F867BC1-5141-5448-8683-56851E76309B}"/>
                      </a:ext>
                    </a:extLst>
                  </p:cNvPr>
                  <p:cNvSpPr txBox="1"/>
                  <p:nvPr/>
                </p:nvSpPr>
                <p:spPr>
                  <a:xfrm>
                    <a:off x="3440341" y="3706025"/>
                    <a:ext cx="6337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RWN</a:t>
                    </a:r>
                  </a:p>
                </p:txBody>
              </p: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2DC69D0D-A20E-8B44-B336-56984CF50F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240832" y="3916778"/>
                    <a:ext cx="220282" cy="63443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E54E95F2-63C0-C840-97D2-DC0289541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1200" y="4088699"/>
                  <a:ext cx="293820" cy="174943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C9499C87-7253-714C-8A59-78A4033A1A11}"/>
                    </a:ext>
                  </a:extLst>
                </p:cNvPr>
                <p:cNvSpPr txBox="1"/>
                <p:nvPr/>
              </p:nvSpPr>
              <p:spPr>
                <a:xfrm>
                  <a:off x="4497275" y="3868488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0403FE2-2164-134E-A50C-3278362308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410" y="7042307"/>
              <a:ext cx="501344" cy="545940"/>
              <a:chOff x="9985548" y="2450375"/>
              <a:chExt cx="811081" cy="88322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44841FF-F1C6-1744-9257-8D23EC0B10AF}"/>
                  </a:ext>
                </a:extLst>
              </p:cNvPr>
              <p:cNvGrpSpPr/>
              <p:nvPr/>
            </p:nvGrpSpPr>
            <p:grpSpPr>
              <a:xfrm>
                <a:off x="9985548" y="2817095"/>
                <a:ext cx="811081" cy="516508"/>
                <a:chOff x="3834404" y="2695679"/>
                <a:chExt cx="811081" cy="516508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2A0C0EAA-6683-D949-9982-2FBCD4E34AA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81466" y="2780187"/>
                  <a:ext cx="431999" cy="432000"/>
                  <a:chOff x="4138294" y="3061574"/>
                  <a:chExt cx="256531" cy="295011"/>
                </a:xfrm>
              </p:grpSpPr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5587E532-400D-6E47-A6AF-55C5190F05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4141252" y="3061574"/>
                    <a:ext cx="0" cy="295011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3A001B92-DF10-C045-A6C5-6CB7E85D72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4266560" y="2933309"/>
                    <a:ext cx="0" cy="256531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31E84C18-0EE3-D64E-A716-7369828115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4404" y="2703878"/>
                      <a:ext cx="485477" cy="4481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31E84C18-0EE3-D64E-A716-7369828115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4404" y="2703878"/>
                      <a:ext cx="485477" cy="4481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62B7B09C-B226-C84C-9ED6-E22A500A1B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45380" y="2695679"/>
                      <a:ext cx="500105" cy="4481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1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62B7B09C-B226-C84C-9ED6-E22A500A1B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45380" y="2695679"/>
                      <a:ext cx="500105" cy="4481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F9FD9644-E9CE-E049-89E0-DEDD43F949F9}"/>
                  </a:ext>
                </a:extLst>
              </p:cNvPr>
              <p:cNvCxnSpPr>
                <a:cxnSpLocks/>
              </p:cNvCxnSpPr>
              <p:nvPr/>
            </p:nvCxnSpPr>
            <p:spPr>
              <a:xfrm rot="19831018" flipV="1">
                <a:off x="10263664" y="2601696"/>
                <a:ext cx="312279" cy="238504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EED86F2B-81E6-C345-9722-590EBCD1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086" y="2450375"/>
                    <a:ext cx="495643" cy="4481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200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EED86F2B-81E6-C345-9722-590EBCD150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39086" y="2450375"/>
                    <a:ext cx="495643" cy="4481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C6EA0F9-8AB2-8044-A955-9910EBDDE620}"/>
                </a:ext>
              </a:extLst>
            </p:cNvPr>
            <p:cNvGrpSpPr/>
            <p:nvPr/>
          </p:nvGrpSpPr>
          <p:grpSpPr>
            <a:xfrm>
              <a:off x="107284" y="4597145"/>
              <a:ext cx="552149" cy="556698"/>
              <a:chOff x="223915" y="5678647"/>
              <a:chExt cx="624560" cy="71097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08ED052-61E4-9F47-8515-61B4681C14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827" y="6021809"/>
                <a:ext cx="346648" cy="367812"/>
                <a:chOff x="4104436" y="3348608"/>
                <a:chExt cx="236725" cy="251178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705DCE9E-3205-3B44-8D7D-7C3FE1931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104436" y="3348608"/>
                  <a:ext cx="0" cy="25117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17481C1-68F1-5448-A384-383872A7C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4229928" y="3237375"/>
                  <a:ext cx="0" cy="22246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35C87527-F7F5-5E43-B15D-68A13B34A328}"/>
                      </a:ext>
                    </a:extLst>
                  </p:cNvPr>
                  <p:cNvSpPr txBox="1"/>
                  <p:nvPr/>
                </p:nvSpPr>
                <p:spPr>
                  <a:xfrm>
                    <a:off x="466480" y="5678647"/>
                    <a:ext cx="369173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35C87527-F7F5-5E43-B15D-68A13B34A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480" y="5678647"/>
                    <a:ext cx="369173" cy="3930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3A21C501-7F27-7048-9ADB-F1190D250160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15" y="5955266"/>
                    <a:ext cx="355610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3A21C501-7F27-7048-9ADB-F1190D250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15" y="5955266"/>
                    <a:ext cx="355610" cy="39307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309C69E-B178-DC4D-92EA-D99855DE7517}"/>
                  </a:ext>
                </a:extLst>
              </p:cNvPr>
              <p:cNvSpPr/>
              <p:nvPr/>
            </p:nvSpPr>
            <p:spPr>
              <a:xfrm>
                <a:off x="473751" y="5985807"/>
                <a:ext cx="72000" cy="72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89777AE-AF75-CB47-B572-EDBFAEEF408D}"/>
                </a:ext>
              </a:extLst>
            </p:cNvPr>
            <p:cNvGrpSpPr/>
            <p:nvPr/>
          </p:nvGrpSpPr>
          <p:grpSpPr>
            <a:xfrm>
              <a:off x="67501" y="2327352"/>
              <a:ext cx="542870" cy="538658"/>
              <a:chOff x="236598" y="5632259"/>
              <a:chExt cx="614064" cy="687934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1DEA3944-66B6-B440-A928-DAD45A604B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8543" y="5632259"/>
                <a:ext cx="339931" cy="389547"/>
                <a:chOff x="4109023" y="3082588"/>
                <a:chExt cx="232138" cy="266021"/>
              </a:xfrm>
            </p:grpSpPr>
            <p:cxnSp>
              <p:nvCxnSpPr>
                <p:cNvPr id="195" name="Straight Arrow Connector 194">
                  <a:extLst>
                    <a:ext uri="{FF2B5EF4-FFF2-40B4-BE49-F238E27FC236}">
                      <a16:creationId xmlns:a16="http://schemas.microsoft.com/office/drawing/2014/main" id="{CC7F6A67-34E2-9440-B750-AFC7DC570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09023" y="3082588"/>
                  <a:ext cx="0" cy="251178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73FFAB93-11AD-8C4B-B175-B701D539A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4229928" y="3237375"/>
                  <a:ext cx="0" cy="22246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5055184-4495-3D41-99C0-EB0F19C0C0BF}"/>
                      </a:ext>
                    </a:extLst>
                  </p:cNvPr>
                  <p:cNvSpPr txBox="1"/>
                  <p:nvPr/>
                </p:nvSpPr>
                <p:spPr>
                  <a:xfrm>
                    <a:off x="481490" y="5927123"/>
                    <a:ext cx="369172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5055184-4495-3D41-99C0-EB0F19C0C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490" y="5927123"/>
                    <a:ext cx="369172" cy="39307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2E682B92-C076-594D-A8BC-460AFA722B9E}"/>
                      </a:ext>
                    </a:extLst>
                  </p:cNvPr>
                  <p:cNvSpPr txBox="1"/>
                  <p:nvPr/>
                </p:nvSpPr>
                <p:spPr>
                  <a:xfrm>
                    <a:off x="236598" y="5650503"/>
                    <a:ext cx="371929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i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2E682B92-C076-594D-A8BC-460AFA722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598" y="5650503"/>
                    <a:ext cx="371929" cy="39307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A26E050-D111-BC42-8FBE-04F6469DC4B3}"/>
                  </a:ext>
                </a:extLst>
              </p:cNvPr>
              <p:cNvSpPr/>
              <p:nvPr/>
            </p:nvSpPr>
            <p:spPr>
              <a:xfrm>
                <a:off x="473751" y="5985807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238647-3AD2-2245-8DCC-F9CA31F6094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9926381" y="756689"/>
            <a:ext cx="2131527" cy="821830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C5FDB8B7-A72A-7847-9F61-3F87F4B22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801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Cochlear Slim Modiolar electrode</a:t>
            </a:r>
            <a:r>
              <a:rPr kumimoji="0" lang="en-CA" altLang="zh-CN" sz="1200" b="0" i="0" u="sng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CA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09AE2B9-6136-9B4F-A71D-62B3D66EF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801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Cochlear Slim Modiolar electrode</a:t>
            </a:r>
            <a:r>
              <a:rPr kumimoji="0" lang="en-CA" altLang="zh-CN" sz="1200" b="0" i="0" u="sng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CA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BCA901-1B1E-2045-8082-3E3CCAE7FEC9}"/>
              </a:ext>
            </a:extLst>
          </p:cNvPr>
          <p:cNvSpPr/>
          <p:nvPr/>
        </p:nvSpPr>
        <p:spPr>
          <a:xfrm>
            <a:off x="5396662" y="4841628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DCA0ACF-44C8-2646-8DE5-162B68C350D2}"/>
              </a:ext>
            </a:extLst>
          </p:cNvPr>
          <p:cNvSpPr/>
          <p:nvPr/>
        </p:nvSpPr>
        <p:spPr>
          <a:xfrm>
            <a:off x="10863997" y="792800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71D18023-76C4-144D-A6BD-C0962D37E3C9}"/>
              </a:ext>
            </a:extLst>
          </p:cNvPr>
          <p:cNvSpPr/>
          <p:nvPr/>
        </p:nvSpPr>
        <p:spPr>
          <a:xfrm>
            <a:off x="10863997" y="1208345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87DC563-9898-6345-9036-197397E737B7}"/>
              </a:ext>
            </a:extLst>
          </p:cNvPr>
          <p:cNvSpPr txBox="1"/>
          <p:nvPr/>
        </p:nvSpPr>
        <p:spPr>
          <a:xfrm>
            <a:off x="11066142" y="763864"/>
            <a:ext cx="16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white alignment maker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28566E7-105F-9D41-A857-0CDCD0AD052E}"/>
              </a:ext>
            </a:extLst>
          </p:cNvPr>
          <p:cNvSpPr txBox="1"/>
          <p:nvPr/>
        </p:nvSpPr>
        <p:spPr>
          <a:xfrm>
            <a:off x="11066142" y="1098667"/>
            <a:ext cx="190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three white insertion </a:t>
            </a:r>
          </a:p>
          <a:p>
            <a:r>
              <a:rPr lang="en-US" sz="1200" b="1" dirty="0"/>
              <a:t>depth markers;</a:t>
            </a:r>
          </a:p>
          <a:p>
            <a:r>
              <a:rPr lang="en-US" sz="1200" b="1" dirty="0"/>
              <a:t>distance between white markers – 1mm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7D90EE45-31D1-C640-BA9D-62158C9A110F}"/>
              </a:ext>
            </a:extLst>
          </p:cNvPr>
          <p:cNvSpPr/>
          <p:nvPr/>
        </p:nvSpPr>
        <p:spPr>
          <a:xfrm>
            <a:off x="10863997" y="1987469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AF14022-C2A4-DD4A-B4E9-ED02616C2DCC}"/>
              </a:ext>
            </a:extLst>
          </p:cNvPr>
          <p:cNvSpPr txBox="1"/>
          <p:nvPr/>
        </p:nvSpPr>
        <p:spPr>
          <a:xfrm>
            <a:off x="11066142" y="1916303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electrode tip; distance</a:t>
            </a:r>
          </a:p>
          <a:p>
            <a:r>
              <a:rPr lang="en-US" sz="1200" b="1" dirty="0"/>
              <a:t>to most proximal white marker – 18.4 mm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44D11022-CE2C-3C43-8000-D075F58E4DD8}"/>
              </a:ext>
            </a:extLst>
          </p:cNvPr>
          <p:cNvSpPr/>
          <p:nvPr/>
        </p:nvSpPr>
        <p:spPr>
          <a:xfrm>
            <a:off x="10118439" y="3831125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0F32811-A86F-9A47-99F4-066F87FEE534}"/>
              </a:ext>
            </a:extLst>
          </p:cNvPr>
          <p:cNvSpPr/>
          <p:nvPr/>
        </p:nvSpPr>
        <p:spPr>
          <a:xfrm>
            <a:off x="10193036" y="5933398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B01BC-D7C4-C24E-860D-D69F6E14EA98}"/>
              </a:ext>
            </a:extLst>
          </p:cNvPr>
          <p:cNvCxnSpPr>
            <a:cxnSpLocks/>
          </p:cNvCxnSpPr>
          <p:nvPr/>
        </p:nvCxnSpPr>
        <p:spPr>
          <a:xfrm>
            <a:off x="10777727" y="5697469"/>
            <a:ext cx="428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DF2F2E6-F849-E249-8698-B3FA4E2B6617}"/>
              </a:ext>
            </a:extLst>
          </p:cNvPr>
          <p:cNvCxnSpPr>
            <a:cxnSpLocks/>
          </p:cNvCxnSpPr>
          <p:nvPr/>
        </p:nvCxnSpPr>
        <p:spPr>
          <a:xfrm>
            <a:off x="10777727" y="6009940"/>
            <a:ext cx="428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1B845B-DBDB-704D-9A81-450B3CC2C931}"/>
              </a:ext>
            </a:extLst>
          </p:cNvPr>
          <p:cNvCxnSpPr>
            <a:cxnSpLocks/>
          </p:cNvCxnSpPr>
          <p:nvPr/>
        </p:nvCxnSpPr>
        <p:spPr>
          <a:xfrm>
            <a:off x="10777727" y="3955804"/>
            <a:ext cx="428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878CEA26-7E71-8F4B-AD79-E257B5DB85E0}"/>
              </a:ext>
            </a:extLst>
          </p:cNvPr>
          <p:cNvSpPr/>
          <p:nvPr/>
        </p:nvSpPr>
        <p:spPr>
          <a:xfrm>
            <a:off x="11277162" y="7754010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917E3-E891-5F45-9C79-3A32E374CCFC}"/>
              </a:ext>
            </a:extLst>
          </p:cNvPr>
          <p:cNvCxnSpPr/>
          <p:nvPr/>
        </p:nvCxnSpPr>
        <p:spPr>
          <a:xfrm>
            <a:off x="10851725" y="3966245"/>
            <a:ext cx="0" cy="1731224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820F69B7-DDD1-7A49-99F4-61631547C150}"/>
              </a:ext>
            </a:extLst>
          </p:cNvPr>
          <p:cNvCxnSpPr>
            <a:cxnSpLocks/>
          </p:cNvCxnSpPr>
          <p:nvPr/>
        </p:nvCxnSpPr>
        <p:spPr>
          <a:xfrm>
            <a:off x="10851725" y="5697469"/>
            <a:ext cx="0" cy="31023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riangle 34">
            <a:extLst>
              <a:ext uri="{FF2B5EF4-FFF2-40B4-BE49-F238E27FC236}">
                <a16:creationId xmlns:a16="http://schemas.microsoft.com/office/drawing/2014/main" id="{F3829B1A-1E58-C74D-B0D9-1CAB25B9BF29}"/>
              </a:ext>
            </a:extLst>
          </p:cNvPr>
          <p:cNvSpPr/>
          <p:nvPr/>
        </p:nvSpPr>
        <p:spPr>
          <a:xfrm>
            <a:off x="10532061" y="5585861"/>
            <a:ext cx="180000" cy="180000"/>
          </a:xfrm>
          <a:prstGeom prst="triangl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riangle 209">
            <a:extLst>
              <a:ext uri="{FF2B5EF4-FFF2-40B4-BE49-F238E27FC236}">
                <a16:creationId xmlns:a16="http://schemas.microsoft.com/office/drawing/2014/main" id="{5685D6A7-96B3-744C-8C58-73610C6416F0}"/>
              </a:ext>
            </a:extLst>
          </p:cNvPr>
          <p:cNvSpPr/>
          <p:nvPr/>
        </p:nvSpPr>
        <p:spPr>
          <a:xfrm>
            <a:off x="10537116" y="5911512"/>
            <a:ext cx="180000" cy="18000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riangle 210">
            <a:extLst>
              <a:ext uri="{FF2B5EF4-FFF2-40B4-BE49-F238E27FC236}">
                <a16:creationId xmlns:a16="http://schemas.microsoft.com/office/drawing/2014/main" id="{84E0169D-BD3D-1040-BBC9-9144028FADFA}"/>
              </a:ext>
            </a:extLst>
          </p:cNvPr>
          <p:cNvSpPr/>
          <p:nvPr/>
        </p:nvSpPr>
        <p:spPr>
          <a:xfrm>
            <a:off x="10544293" y="6234989"/>
            <a:ext cx="180000" cy="18000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BBC18-3175-A340-B8EF-78F39E2A64BF}"/>
              </a:ext>
            </a:extLst>
          </p:cNvPr>
          <p:cNvSpPr txBox="1"/>
          <p:nvPr/>
        </p:nvSpPr>
        <p:spPr>
          <a:xfrm>
            <a:off x="10831902" y="5707909"/>
            <a:ext cx="98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 mm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4EA895D-ED68-A24D-901F-AB1DBE9E6E50}"/>
              </a:ext>
            </a:extLst>
          </p:cNvPr>
          <p:cNvSpPr txBox="1"/>
          <p:nvPr/>
        </p:nvSpPr>
        <p:spPr>
          <a:xfrm>
            <a:off x="10838546" y="4686779"/>
            <a:ext cx="98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6 mm</a:t>
            </a:r>
          </a:p>
        </p:txBody>
      </p:sp>
    </p:spTree>
    <p:extLst>
      <p:ext uri="{BB962C8B-B14F-4D97-AF65-F5344CB8AC3E}">
        <p14:creationId xmlns:p14="http://schemas.microsoft.com/office/powerpoint/2010/main" val="312952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3CE224-175B-2D47-94C8-1B6B02DA6D27}"/>
              </a:ext>
            </a:extLst>
          </p:cNvPr>
          <p:cNvGrpSpPr/>
          <p:nvPr/>
        </p:nvGrpSpPr>
        <p:grpSpPr>
          <a:xfrm>
            <a:off x="102974" y="55278"/>
            <a:ext cx="12428171" cy="7609866"/>
            <a:chOff x="67501" y="0"/>
            <a:chExt cx="12428171" cy="7609866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0865CD1-C4E4-AA4B-A2B7-9E3E5EFAF86C}"/>
                </a:ext>
              </a:extLst>
            </p:cNvPr>
            <p:cNvGrpSpPr/>
            <p:nvPr/>
          </p:nvGrpSpPr>
          <p:grpSpPr>
            <a:xfrm>
              <a:off x="186468" y="0"/>
              <a:ext cx="12309204" cy="7609866"/>
              <a:chOff x="209914" y="17275"/>
              <a:chExt cx="12309204" cy="760986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D022E3-14FB-1C4C-BA0B-3FF65AFBEDA6}"/>
                  </a:ext>
                </a:extLst>
              </p:cNvPr>
              <p:cNvSpPr txBox="1"/>
              <p:nvPr/>
            </p:nvSpPr>
            <p:spPr>
              <a:xfrm>
                <a:off x="5403905" y="51692"/>
                <a:ext cx="1702517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/>
                  <a:t>(C) Partial Insertion II</a:t>
                </a:r>
              </a:p>
            </p:txBody>
          </p:sp>
          <p:pic>
            <p:nvPicPr>
              <p:cNvPr id="49" name="Picture 48" descr="A close-up of the moon&#10;&#10;Description automatically generated with medium confidence">
                <a:extLst>
                  <a:ext uri="{FF2B5EF4-FFF2-40B4-BE49-F238E27FC236}">
                    <a16:creationId xmlns:a16="http://schemas.microsoft.com/office/drawing/2014/main" id="{6FCE5B8E-DB28-584E-B155-AAD442C06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7623" y="476075"/>
                <a:ext cx="2249111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9475F6-3B10-A648-BC1E-410363F322F2}"/>
                  </a:ext>
                </a:extLst>
              </p:cNvPr>
              <p:cNvSpPr txBox="1"/>
              <p:nvPr/>
            </p:nvSpPr>
            <p:spPr>
              <a:xfrm>
                <a:off x="693387" y="51692"/>
                <a:ext cx="137890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/>
                  <a:t>(A) Full Insertion</a:t>
                </a:r>
              </a:p>
            </p:txBody>
          </p:sp>
          <p:pic>
            <p:nvPicPr>
              <p:cNvPr id="41" name="Picture 40" descr="A close-up of a planet&#10;&#10;Description automatically generated with low confidence">
                <a:extLst>
                  <a:ext uri="{FF2B5EF4-FFF2-40B4-BE49-F238E27FC236}">
                    <a16:creationId xmlns:a16="http://schemas.microsoft.com/office/drawing/2014/main" id="{F36CF6EF-4667-3E4B-B778-E0C3473A2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910" y="476075"/>
                <a:ext cx="2249111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80B7AC-C84E-EC4B-B622-D545AC359FCD}"/>
                  </a:ext>
                </a:extLst>
              </p:cNvPr>
              <p:cNvSpPr txBox="1"/>
              <p:nvPr/>
            </p:nvSpPr>
            <p:spPr>
              <a:xfrm>
                <a:off x="9986634" y="41509"/>
                <a:ext cx="253248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(E) </a:t>
                </a:r>
                <a:r>
                  <a:rPr lang="en-CA" sz="1350" b="1" dirty="0"/>
                  <a:t>Slim Modiolar Electrode</a:t>
                </a:r>
                <a:endParaRPr lang="en-US" sz="1350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76FD7E-E065-3F4B-B436-AE230B46E19D}"/>
                  </a:ext>
                </a:extLst>
              </p:cNvPr>
              <p:cNvSpPr txBox="1"/>
              <p:nvPr/>
            </p:nvSpPr>
            <p:spPr>
              <a:xfrm>
                <a:off x="2990056" y="51692"/>
                <a:ext cx="1662442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/>
                  <a:t>(B) Partial Insertion I</a:t>
                </a:r>
              </a:p>
            </p:txBody>
          </p:sp>
          <p:pic>
            <p:nvPicPr>
              <p:cNvPr id="43" name="Picture 42" descr="A close-up of a moon&#10;&#10;Description automatically generated with low confidence">
                <a:extLst>
                  <a:ext uri="{FF2B5EF4-FFF2-40B4-BE49-F238E27FC236}">
                    <a16:creationId xmlns:a16="http://schemas.microsoft.com/office/drawing/2014/main" id="{5BF49146-8D9B-DB4B-919D-668C27442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2817" y="476075"/>
                <a:ext cx="2249112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8E93FA-0F60-374C-9505-21AF8CB6165F}"/>
                  </a:ext>
                </a:extLst>
              </p:cNvPr>
              <p:cNvSpPr txBox="1"/>
              <p:nvPr/>
            </p:nvSpPr>
            <p:spPr>
              <a:xfrm>
                <a:off x="7799592" y="17275"/>
                <a:ext cx="1875193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/>
                  <a:t>(D) Complete Migration</a:t>
                </a: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31D1C69-D220-2C4B-9DD3-A43E3B558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2634" y="476075"/>
                <a:ext cx="2249111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92F8B2FE-0A62-1643-9A81-05B7E16E3F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36960" y="990063"/>
                <a:ext cx="283563" cy="280567"/>
              </a:xfrm>
              <a:prstGeom prst="straightConnector1">
                <a:avLst/>
              </a:prstGeom>
              <a:solidFill>
                <a:schemeClr val="bg1"/>
              </a:solidFill>
              <a:ln w="508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392E2AC-7EE2-F441-B7E3-E74A427A5092}"/>
                  </a:ext>
                </a:extLst>
              </p:cNvPr>
              <p:cNvGrpSpPr/>
              <p:nvPr/>
            </p:nvGrpSpPr>
            <p:grpSpPr>
              <a:xfrm>
                <a:off x="209914" y="5332141"/>
                <a:ext cx="2404229" cy="2293200"/>
                <a:chOff x="236239" y="5343898"/>
                <a:chExt cx="2404229" cy="2293200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B7E5A12-DB69-8947-AE8C-FDD04E7B55F6}"/>
                    </a:ext>
                  </a:extLst>
                </p:cNvPr>
                <p:cNvGrpSpPr/>
                <p:nvPr/>
              </p:nvGrpSpPr>
              <p:grpSpPr>
                <a:xfrm>
                  <a:off x="236239" y="5343898"/>
                  <a:ext cx="2293200" cy="2293200"/>
                  <a:chOff x="255090" y="5335024"/>
                  <a:chExt cx="2293200" cy="2293200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D991D413-0F21-7E45-92CE-8CFEEBBE6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/>
                  <a:stretch/>
                </p:blipFill>
                <p:spPr>
                  <a:xfrm>
                    <a:off x="255090" y="5335024"/>
                    <a:ext cx="2293200" cy="2293200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18748708-32D5-1B41-87AD-14EFC9076DEF}"/>
                      </a:ext>
                    </a:extLst>
                  </p:cNvPr>
                  <p:cNvGrpSpPr/>
                  <p:nvPr/>
                </p:nvGrpSpPr>
                <p:grpSpPr>
                  <a:xfrm>
                    <a:off x="499582" y="5791635"/>
                    <a:ext cx="1997132" cy="1523625"/>
                    <a:chOff x="606122" y="5633146"/>
                    <a:chExt cx="1997132" cy="1523625"/>
                  </a:xfrm>
                </p:grpSpPr>
                <p:sp>
                  <p:nvSpPr>
                    <p:cNvPr id="23" name="Triangle 22">
                      <a:extLst>
                        <a:ext uri="{FF2B5EF4-FFF2-40B4-BE49-F238E27FC236}">
                          <a16:creationId xmlns:a16="http://schemas.microsoft.com/office/drawing/2014/main" id="{283C44C3-D8DF-9346-B376-B4EC2244C6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225" y="6871514"/>
                      <a:ext cx="72000" cy="72000"/>
                    </a:xfrm>
                    <a:prstGeom prst="triangle">
                      <a:avLst/>
                    </a:prstGeom>
                    <a:noFill/>
                    <a:ln w="34925">
                      <a:solidFill>
                        <a:srgbClr val="FF8AD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9F25A9F6-D1E1-FE43-9CAA-02D5F14A8C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563931" y="5819590"/>
                      <a:ext cx="496278" cy="14687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BA20F685-239B-E144-A7EB-983C26C0D4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4636" y="5633146"/>
                      <a:ext cx="60861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TM</a:t>
                      </a:r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595303EC-5865-0240-AC6B-9BF9D09634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122" y="6848994"/>
                      <a:ext cx="73439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RWN</a:t>
                      </a:r>
                    </a:p>
                  </p:txBody>
                </p:sp>
                <p:cxnSp>
                  <p:nvCxnSpPr>
                    <p:cNvPr id="123" name="Straight Arrow Connector 122">
                      <a:extLst>
                        <a:ext uri="{FF2B5EF4-FFF2-40B4-BE49-F238E27FC236}">
                          <a16:creationId xmlns:a16="http://schemas.microsoft.com/office/drawing/2014/main" id="{C60914B9-1568-D544-B419-F251D1ED6C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0401" y="6682117"/>
                      <a:ext cx="105739" cy="232993"/>
                    </a:xfrm>
                    <a:prstGeom prst="straightConnector1">
                      <a:avLst/>
                    </a:prstGeom>
                    <a:ln w="254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F8140623-B897-7C4D-86DF-B05F324D2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6494" y="6578998"/>
                  <a:ext cx="240738" cy="13987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305C50D-D144-464D-A5C6-0D6E28EDAD12}"/>
                    </a:ext>
                  </a:extLst>
                </p:cNvPr>
                <p:cNvSpPr txBox="1"/>
                <p:nvPr/>
              </p:nvSpPr>
              <p:spPr>
                <a:xfrm>
                  <a:off x="1002723" y="6387883"/>
                  <a:ext cx="60817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ST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B3C5097-F553-2244-929E-CC859658CC3E}"/>
                    </a:ext>
                  </a:extLst>
                </p:cNvPr>
                <p:cNvSpPr txBox="1"/>
                <p:nvPr/>
              </p:nvSpPr>
              <p:spPr>
                <a:xfrm>
                  <a:off x="249789" y="6144027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E9BC278E-A1AC-0E4A-933E-56BB41F7C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577" y="6230640"/>
                  <a:ext cx="145484" cy="62168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D4912BD-6FC8-9F4F-A51D-24C1912EDCD1}"/>
                    </a:ext>
                  </a:extLst>
                </p:cNvPr>
                <p:cNvSpPr txBox="1"/>
                <p:nvPr/>
              </p:nvSpPr>
              <p:spPr>
                <a:xfrm>
                  <a:off x="2031850" y="6585991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FF27DDB4-12F3-664B-AF37-6A2196EFB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4077" y="6784560"/>
                  <a:ext cx="301334" cy="56116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2F1E440-FC40-CE47-86E5-6AEFEF9936FC}"/>
                  </a:ext>
                </a:extLst>
              </p:cNvPr>
              <p:cNvSpPr txBox="1"/>
              <p:nvPr/>
            </p:nvSpPr>
            <p:spPr>
              <a:xfrm>
                <a:off x="4607369" y="6654232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CP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3EF93E3-69F5-6742-85CE-B033E1F40C79}"/>
                  </a:ext>
                </a:extLst>
              </p:cNvPr>
              <p:cNvGrpSpPr/>
              <p:nvPr/>
            </p:nvGrpSpPr>
            <p:grpSpPr>
              <a:xfrm>
                <a:off x="5060887" y="5332141"/>
                <a:ext cx="2418426" cy="2293200"/>
                <a:chOff x="5035684" y="5262296"/>
                <a:chExt cx="2418426" cy="229320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5425A53-08AB-2F4C-94ED-969B35BD7319}"/>
                    </a:ext>
                  </a:extLst>
                </p:cNvPr>
                <p:cNvGrpSpPr/>
                <p:nvPr/>
              </p:nvGrpSpPr>
              <p:grpSpPr>
                <a:xfrm>
                  <a:off x="5081415" y="5262296"/>
                  <a:ext cx="2342586" cy="2293200"/>
                  <a:chOff x="4837874" y="4956459"/>
                  <a:chExt cx="2342586" cy="229320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0EB5D3E1-F485-C54D-A748-BC67C80C6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rcRect/>
                  <a:stretch/>
                </p:blipFill>
                <p:spPr>
                  <a:xfrm>
                    <a:off x="4837874" y="4956459"/>
                    <a:ext cx="2293200" cy="2293200"/>
                  </a:xfrm>
                  <a:prstGeom prst="rect">
                    <a:avLst/>
                  </a:prstGeom>
                </p:spPr>
              </p:pic>
              <p:sp>
                <p:nvSpPr>
                  <p:cNvPr id="69" name="Triangle 68">
                    <a:extLst>
                      <a:ext uri="{FF2B5EF4-FFF2-40B4-BE49-F238E27FC236}">
                        <a16:creationId xmlns:a16="http://schemas.microsoft.com/office/drawing/2014/main" id="{782F8F76-79B6-5843-B66D-316C10C5CD1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187686" y="6533068"/>
                    <a:ext cx="72000" cy="73353"/>
                  </a:xfrm>
                  <a:prstGeom prst="triangle">
                    <a:avLst/>
                  </a:prstGeom>
                  <a:noFill/>
                  <a:ln w="41275">
                    <a:solidFill>
                      <a:srgbClr val="FF8AD8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70" name="Triangle 69">
                    <a:extLst>
                      <a:ext uri="{FF2B5EF4-FFF2-40B4-BE49-F238E27FC236}">
                        <a16:creationId xmlns:a16="http://schemas.microsoft.com/office/drawing/2014/main" id="{0FCBD5A6-3880-C249-B8F1-B8BADCCA62A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318812" y="6659312"/>
                    <a:ext cx="72000" cy="73353"/>
                  </a:xfrm>
                  <a:prstGeom prst="triangle">
                    <a:avLst/>
                  </a:prstGeom>
                  <a:noFill/>
                  <a:ln w="41275">
                    <a:solidFill>
                      <a:srgbClr val="00B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71" name="Triangle 70">
                    <a:extLst>
                      <a:ext uri="{FF2B5EF4-FFF2-40B4-BE49-F238E27FC236}">
                        <a16:creationId xmlns:a16="http://schemas.microsoft.com/office/drawing/2014/main" id="{F2CBC5B3-6F32-574A-80CB-D0F8028317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90657" y="6739282"/>
                    <a:ext cx="72000" cy="73353"/>
                  </a:xfrm>
                  <a:prstGeom prst="triangle">
                    <a:avLst/>
                  </a:prstGeom>
                  <a:noFill/>
                  <a:ln w="41275">
                    <a:solidFill>
                      <a:srgbClr val="0070C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BF61A9F3-EAF8-5543-95E0-D44ECA9FB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216264" y="6534587"/>
                    <a:ext cx="429071" cy="82619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CD23E8B-2A0D-0445-8BB8-B61BD63233BB}"/>
                      </a:ext>
                    </a:extLst>
                  </p:cNvPr>
                  <p:cNvSpPr txBox="1"/>
                  <p:nvPr/>
                </p:nvSpPr>
                <p:spPr>
                  <a:xfrm>
                    <a:off x="6571842" y="6464994"/>
                    <a:ext cx="6086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CP</a:t>
                    </a:r>
                  </a:p>
                </p:txBody>
              </p:sp>
            </p:grp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3AF17BBD-36CB-F548-8186-3FD2C3334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1771" y="6294748"/>
                  <a:ext cx="204920" cy="14716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F39C32E-C807-534A-8F87-63CE0E10FE12}"/>
                    </a:ext>
                  </a:extLst>
                </p:cNvPr>
                <p:cNvSpPr txBox="1"/>
                <p:nvPr/>
              </p:nvSpPr>
              <p:spPr>
                <a:xfrm>
                  <a:off x="5035684" y="6097928"/>
                  <a:ext cx="60817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ST</a:t>
                  </a:r>
                </a:p>
              </p:txBody>
            </p: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FA61E268-964B-5C48-A815-FCB9B13DF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81439" y="6180122"/>
                  <a:ext cx="153195" cy="17280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46D0E591-4409-AE44-82AD-30EF6D7CF760}"/>
                    </a:ext>
                  </a:extLst>
                </p:cNvPr>
                <p:cNvSpPr txBox="1"/>
                <p:nvPr/>
              </p:nvSpPr>
              <p:spPr>
                <a:xfrm>
                  <a:off x="6845492" y="5973252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48D5A77-7E56-9442-A63D-14A4FF53EA04}"/>
                  </a:ext>
                </a:extLst>
              </p:cNvPr>
              <p:cNvGrpSpPr/>
              <p:nvPr/>
            </p:nvGrpSpPr>
            <p:grpSpPr>
              <a:xfrm>
                <a:off x="7541846" y="5333941"/>
                <a:ext cx="2323573" cy="2293200"/>
                <a:chOff x="7559785" y="5386599"/>
                <a:chExt cx="2323573" cy="229320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80B69723-32E7-9C4A-96BE-0CBD7B3B9112}"/>
                    </a:ext>
                  </a:extLst>
                </p:cNvPr>
                <p:cNvGrpSpPr/>
                <p:nvPr/>
              </p:nvGrpSpPr>
              <p:grpSpPr>
                <a:xfrm>
                  <a:off x="7590158" y="5386599"/>
                  <a:ext cx="2293200" cy="2293200"/>
                  <a:chOff x="7599731" y="5381621"/>
                  <a:chExt cx="2293200" cy="229320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6DBCA539-83B3-AB41-B881-23E7C6AB9072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7599731" y="5381621"/>
                    <a:ext cx="2293200" cy="2293200"/>
                  </a:xfrm>
                  <a:prstGeom prst="rect">
                    <a:avLst/>
                  </a:prstGeom>
                </p:spPr>
              </p:pic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3DB6C6E7-D7C7-BB40-AFD3-0BB0069177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055410" y="6485854"/>
                    <a:ext cx="584971" cy="18883"/>
                  </a:xfrm>
                  <a:prstGeom prst="straightConnector1">
                    <a:avLst/>
                  </a:prstGeom>
                  <a:ln w="38100">
                    <a:solidFill>
                      <a:srgbClr val="FF0000">
                        <a:alpha val="99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11680031-8C5C-524A-AA6E-B7DA31BB20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59311" y="6265051"/>
                    <a:ext cx="180386" cy="105511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66A0887-913B-BC40-A411-DE2A88F9CC8C}"/>
                      </a:ext>
                    </a:extLst>
                  </p:cNvPr>
                  <p:cNvSpPr txBox="1"/>
                  <p:nvPr/>
                </p:nvSpPr>
                <p:spPr>
                  <a:xfrm>
                    <a:off x="7663540" y="6196960"/>
                    <a:ext cx="6086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I</a:t>
                    </a:r>
                  </a:p>
                </p:txBody>
              </p: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04BA6B-E437-E348-844C-3C7312DE5BAE}"/>
                    </a:ext>
                  </a:extLst>
                </p:cNvPr>
                <p:cNvSpPr txBox="1"/>
                <p:nvPr/>
              </p:nvSpPr>
              <p:spPr>
                <a:xfrm>
                  <a:off x="7559785" y="6949021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80B7F750-71F6-4843-A280-4033EBE1B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15495" y="6876709"/>
                  <a:ext cx="193666" cy="201104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89B5A53-DC2E-7B49-9081-ABCEE5BB1728}"/>
                    </a:ext>
                  </a:extLst>
                </p:cNvPr>
                <p:cNvSpPr txBox="1"/>
                <p:nvPr/>
              </p:nvSpPr>
              <p:spPr>
                <a:xfrm>
                  <a:off x="9118397" y="7002585"/>
                  <a:ext cx="63373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RWN</a:t>
                  </a: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55791226-898A-F847-B9D0-8695777010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33923" y="6826610"/>
                  <a:ext cx="267826" cy="229735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C2B838E7-EA3C-CC49-BDEC-D9E22E3D8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8932" y="6067699"/>
                  <a:ext cx="379823" cy="62085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99000"/>
                    </a:srgb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913B1B2D-1D80-8744-9495-87C5D6F19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05756" y="6518663"/>
                  <a:ext cx="138559" cy="108480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6711F77-1BBA-C948-99A7-919BA6128FB6}"/>
                    </a:ext>
                  </a:extLst>
                </p:cNvPr>
                <p:cNvSpPr txBox="1"/>
                <p:nvPr/>
              </p:nvSpPr>
              <p:spPr>
                <a:xfrm>
                  <a:off x="8145082" y="6531873"/>
                  <a:ext cx="81710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Umbo</a:t>
                  </a:r>
                </a:p>
              </p:txBody>
            </p: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2C45E0A3-BD7B-1C44-B5B7-4CD967999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160" y="5837726"/>
                  <a:ext cx="245077" cy="23137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2D1DD40-E9C8-7F41-8198-4C6DF8A04F46}"/>
                    </a:ext>
                  </a:extLst>
                </p:cNvPr>
                <p:cNvSpPr txBox="1"/>
                <p:nvPr/>
              </p:nvSpPr>
              <p:spPr>
                <a:xfrm>
                  <a:off x="9033923" y="5580958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15ECABF-AAF0-EF43-B7D0-EBAFFBE74B0E}"/>
                  </a:ext>
                </a:extLst>
              </p:cNvPr>
              <p:cNvSpPr txBox="1"/>
              <p:nvPr/>
            </p:nvSpPr>
            <p:spPr>
              <a:xfrm>
                <a:off x="2623791" y="5783136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5EC4E2A-B725-F840-A0F9-305D919422ED}"/>
                  </a:ext>
                </a:extLst>
              </p:cNvPr>
              <p:cNvGrpSpPr/>
              <p:nvPr/>
            </p:nvGrpSpPr>
            <p:grpSpPr>
              <a:xfrm>
                <a:off x="2635380" y="5332141"/>
                <a:ext cx="2498095" cy="2293200"/>
                <a:chOff x="2673011" y="5332234"/>
                <a:chExt cx="2498095" cy="2293200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DFA080D-4B1B-834A-9467-BC718279F743}"/>
                    </a:ext>
                  </a:extLst>
                </p:cNvPr>
                <p:cNvGrpSpPr/>
                <p:nvPr/>
              </p:nvGrpSpPr>
              <p:grpSpPr>
                <a:xfrm>
                  <a:off x="2673011" y="5332234"/>
                  <a:ext cx="2306544" cy="2293200"/>
                  <a:chOff x="2696722" y="5343898"/>
                  <a:chExt cx="2306544" cy="2293200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F6E90FE1-ED29-6446-8937-DF58F32060FB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22" y="5343898"/>
                    <a:ext cx="2306544" cy="2293200"/>
                    <a:chOff x="2681351" y="5398876"/>
                    <a:chExt cx="2306544" cy="2293200"/>
                  </a:xfrm>
                </p:grpSpPr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602331B0-2B89-CB4B-891F-6134F4277E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rcRect/>
                    <a:stretch/>
                  </p:blipFill>
                  <p:spPr>
                    <a:xfrm>
                      <a:off x="2694695" y="5398876"/>
                      <a:ext cx="2293200" cy="22932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6788628D-B87D-9F49-8C01-1445844103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1351" y="6198568"/>
                      <a:ext cx="1377661" cy="1381488"/>
                      <a:chOff x="2813913" y="6026075"/>
                      <a:chExt cx="1377661" cy="1381488"/>
                    </a:xfrm>
                  </p:grpSpPr>
                  <p:sp>
                    <p:nvSpPr>
                      <p:cNvPr id="67" name="Triangle 66">
                        <a:extLst>
                          <a:ext uri="{FF2B5EF4-FFF2-40B4-BE49-F238E27FC236}">
                            <a16:creationId xmlns:a16="http://schemas.microsoft.com/office/drawing/2014/main" id="{AE3A1340-2996-5943-A279-7D89B466443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675467" y="6977049"/>
                        <a:ext cx="72000" cy="73353"/>
                      </a:xfrm>
                      <a:prstGeom prst="triangle">
                        <a:avLst/>
                      </a:prstGeom>
                      <a:noFill/>
                      <a:ln w="41275">
                        <a:solidFill>
                          <a:srgbClr val="FF8AD8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sp>
                    <p:nvSpPr>
                      <p:cNvPr id="68" name="Triangle 67">
                        <a:extLst>
                          <a:ext uri="{FF2B5EF4-FFF2-40B4-BE49-F238E27FC236}">
                            <a16:creationId xmlns:a16="http://schemas.microsoft.com/office/drawing/2014/main" id="{A8854FCE-9A44-E04D-8A52-83D2E808A27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880656" y="6991326"/>
                        <a:ext cx="72000" cy="73353"/>
                      </a:xfrm>
                      <a:prstGeom prst="triangle">
                        <a:avLst/>
                      </a:prstGeom>
                      <a:noFill/>
                      <a:ln w="41275">
                        <a:solidFill>
                          <a:srgbClr val="00B05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cxnSp>
                    <p:nvCxnSpPr>
                      <p:cNvPr id="103" name="Straight Arrow Connector 102">
                        <a:extLst>
                          <a:ext uri="{FF2B5EF4-FFF2-40B4-BE49-F238E27FC236}">
                            <a16:creationId xmlns:a16="http://schemas.microsoft.com/office/drawing/2014/main" id="{4640078F-5D60-8345-B445-BD7935D1AF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125866" y="6242075"/>
                        <a:ext cx="125325" cy="7516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D888CB17-7438-9B4D-88D0-AF2862663D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13913" y="6026075"/>
                        <a:ext cx="6081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solidFill>
                              <a:schemeClr val="bg1"/>
                            </a:solidFill>
                          </a:rPr>
                          <a:t>ST</a:t>
                        </a:r>
                      </a:p>
                    </p:txBody>
                  </p:sp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686EC5E8-C73C-8C4E-9EB9-F1995985C5C0}"/>
                          </a:ext>
                        </a:extLst>
                      </p:cNvPr>
                      <p:cNvCxnSpPr>
                        <a:cxnSpLocks/>
                        <a:stCxn id="213" idx="6"/>
                      </p:cNvCxnSpPr>
                      <p:nvPr/>
                    </p:nvCxnSpPr>
                    <p:spPr>
                      <a:xfrm flipH="1" flipV="1">
                        <a:off x="3669465" y="6773790"/>
                        <a:ext cx="240991" cy="67574"/>
                      </a:xfrm>
                      <a:prstGeom prst="line">
                        <a:avLst/>
                      </a:prstGeom>
                      <a:ln w="25400">
                        <a:solidFill>
                          <a:schemeClr val="bg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8" name="TextBox 137">
                        <a:extLst>
                          <a:ext uri="{FF2B5EF4-FFF2-40B4-BE49-F238E27FC236}">
                            <a16:creationId xmlns:a16="http://schemas.microsoft.com/office/drawing/2014/main" id="{22C4A69D-618C-7142-A567-BEF20CF43C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90127" y="7153647"/>
                        <a:ext cx="601447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50" dirty="0">
                            <a:solidFill>
                              <a:schemeClr val="bg1"/>
                            </a:solidFill>
                          </a:rPr>
                          <a:t>2.6 mm</a:t>
                        </a:r>
                      </a:p>
                    </p:txBody>
                  </p:sp>
                </p:grpSp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4485BDF-D983-0742-957A-30002E35BE58}"/>
                      </a:ext>
                    </a:extLst>
                  </p:cNvPr>
                  <p:cNvSpPr txBox="1"/>
                  <p:nvPr/>
                </p:nvSpPr>
                <p:spPr>
                  <a:xfrm>
                    <a:off x="2741452" y="6958879"/>
                    <a:ext cx="599448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RWN</a:t>
                    </a:r>
                  </a:p>
                  <a:p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99" name="Straight Arrow Connector 98">
                    <a:extLst>
                      <a:ext uri="{FF2B5EF4-FFF2-40B4-BE49-F238E27FC236}">
                        <a16:creationId xmlns:a16="http://schemas.microsoft.com/office/drawing/2014/main" id="{3A6FF565-D06E-C846-910A-8B0B4CB453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002678" y="6840676"/>
                    <a:ext cx="267609" cy="163969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BDE33A9E-908B-C34E-A7A4-06D26A37D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986123" y="6011138"/>
                    <a:ext cx="176070" cy="150727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9861DCCD-DD9B-EC4A-8014-1FCC59E733AE}"/>
                      </a:ext>
                    </a:extLst>
                  </p:cNvPr>
                  <p:cNvSpPr txBox="1"/>
                  <p:nvPr/>
                </p:nvSpPr>
                <p:spPr>
                  <a:xfrm>
                    <a:off x="4105434" y="5816040"/>
                    <a:ext cx="6086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TM</a:t>
                    </a:r>
                  </a:p>
                </p:txBody>
              </p: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666CC828-5508-8C4D-A314-AB79E740B4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2792" y="6665989"/>
                    <a:ext cx="354966" cy="71898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C9C72FE8-7D8F-6140-A37D-A083A9C919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2413" y="6014995"/>
                    <a:ext cx="102450" cy="43474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BAF89B9-3310-4B4A-9B97-F4F18918EFE4}"/>
                    </a:ext>
                  </a:extLst>
                </p:cNvPr>
                <p:cNvSpPr txBox="1"/>
                <p:nvPr/>
              </p:nvSpPr>
              <p:spPr>
                <a:xfrm>
                  <a:off x="4562488" y="6487755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71B7138-400B-2C4A-9B26-409F0310133F}"/>
                    </a:ext>
                  </a:extLst>
                </p:cNvPr>
                <p:cNvSpPr txBox="1"/>
                <p:nvPr/>
              </p:nvSpPr>
              <p:spPr>
                <a:xfrm>
                  <a:off x="2723351" y="5825871"/>
                  <a:ext cx="52322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94325648-374A-9740-8C23-1C6A1441D536}"/>
                  </a:ext>
                </a:extLst>
              </p:cNvPr>
              <p:cNvGrpSpPr/>
              <p:nvPr/>
            </p:nvGrpSpPr>
            <p:grpSpPr>
              <a:xfrm>
                <a:off x="5113153" y="2920051"/>
                <a:ext cx="2519655" cy="2279046"/>
                <a:chOff x="5113153" y="2920051"/>
                <a:chExt cx="2519655" cy="2279046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FB79AAF3-66AE-E14A-A095-5C229AC446F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113153" y="2920051"/>
                  <a:ext cx="2279046" cy="2279046"/>
                  <a:chOff x="5123292" y="2923623"/>
                  <a:chExt cx="2279046" cy="2291359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5E70C7BB-1E5A-894F-9C4B-291535E9479C}"/>
                      </a:ext>
                    </a:extLst>
                  </p:cNvPr>
                  <p:cNvGrpSpPr/>
                  <p:nvPr/>
                </p:nvGrpSpPr>
                <p:grpSpPr>
                  <a:xfrm>
                    <a:off x="5123292" y="2923623"/>
                    <a:ext cx="2279046" cy="2291359"/>
                    <a:chOff x="5195326" y="2811638"/>
                    <a:chExt cx="2279046" cy="2291359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73EC4D25-AE3F-3D42-BE41-1C944D0FED0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195326" y="2811638"/>
                      <a:ext cx="2279046" cy="2291359"/>
                      <a:chOff x="5140634" y="372187"/>
                      <a:chExt cx="2261707" cy="2232000"/>
                    </a:xfrm>
                    <a:solidFill>
                      <a:schemeClr val="bg1"/>
                    </a:solidFill>
                  </p:grpSpPr>
                  <p:pic>
                    <p:nvPicPr>
                      <p:cNvPr id="11" name="Picture 10">
                        <a:extLst>
                          <a:ext uri="{FF2B5EF4-FFF2-40B4-BE49-F238E27FC236}">
                            <a16:creationId xmlns:a16="http://schemas.microsoft.com/office/drawing/2014/main" id="{AE85467F-03BE-8E45-8F19-9FDB8C250BCD}"/>
                          </a:ext>
                        </a:extLst>
                      </p:cNvPr>
                      <p:cNvPicPr>
                        <a:picLocks/>
                      </p:cNvPicPr>
                      <p:nvPr/>
                    </p:nvPicPr>
                    <p:blipFill>
                      <a:blip r:embed="rId11"/>
                      <a:srcRect/>
                      <a:stretch/>
                    </p:blipFill>
                    <p:spPr>
                      <a:xfrm>
                        <a:off x="5140634" y="372187"/>
                        <a:ext cx="2261707" cy="2232000"/>
                      </a:xfrm>
                      <a:prstGeom prst="rect">
                        <a:avLst/>
                      </a:prstGeom>
                      <a:grpFill/>
                    </p:spPr>
                  </p:pic>
                  <p:sp>
                    <p:nvSpPr>
                      <p:cNvPr id="85" name="Triangle 84">
                        <a:extLst>
                          <a:ext uri="{FF2B5EF4-FFF2-40B4-BE49-F238E27FC236}">
                            <a16:creationId xmlns:a16="http://schemas.microsoft.com/office/drawing/2014/main" id="{220122AB-5B63-4E48-A4A2-8D900CFE2D0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284434" y="1365508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FF8AD8"/>
                      </a:solidFill>
                      <a:ln w="19050">
                        <a:solidFill>
                          <a:srgbClr val="FF8AD8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 dirty="0"/>
                      </a:p>
                    </p:txBody>
                  </p:sp>
                  <p:sp>
                    <p:nvSpPr>
                      <p:cNvPr id="86" name="Triangle 85">
                        <a:extLst>
                          <a:ext uri="{FF2B5EF4-FFF2-40B4-BE49-F238E27FC236}">
                            <a16:creationId xmlns:a16="http://schemas.microsoft.com/office/drawing/2014/main" id="{8491B7A2-72B6-B941-84D5-8F931953569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436834" y="1500781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00B050"/>
                      </a:solidFill>
                      <a:ln w="25400">
                        <a:solidFill>
                          <a:srgbClr val="00B05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sp>
                    <p:nvSpPr>
                      <p:cNvPr id="112" name="Triangle 111">
                        <a:extLst>
                          <a:ext uri="{FF2B5EF4-FFF2-40B4-BE49-F238E27FC236}">
                            <a16:creationId xmlns:a16="http://schemas.microsoft.com/office/drawing/2014/main" id="{330D7811-AF38-0E44-9D47-1CACF983776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631116" y="1692236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00B0F0"/>
                      </a:solidFill>
                      <a:ln w="19050">
                        <a:solidFill>
                          <a:srgbClr val="00B0F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</p:grpSp>
                <p:sp>
                  <p:nvSpPr>
                    <p:cNvPr id="73" name="Left Brace 72">
                      <a:extLst>
                        <a:ext uri="{FF2B5EF4-FFF2-40B4-BE49-F238E27FC236}">
                          <a16:creationId xmlns:a16="http://schemas.microsoft.com/office/drawing/2014/main" id="{4A4BCF80-D4D5-744A-ABDA-C4F77876395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529493" y="4311846"/>
                      <a:ext cx="194566" cy="618971"/>
                    </a:xfrm>
                    <a:prstGeom prst="leftBrace">
                      <a:avLst/>
                    </a:prstGeom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3268560-45F5-CC48-915B-12839CA28D48}"/>
                      </a:ext>
                    </a:extLst>
                  </p:cNvPr>
                  <p:cNvSpPr txBox="1"/>
                  <p:nvPr/>
                </p:nvSpPr>
                <p:spPr>
                  <a:xfrm>
                    <a:off x="5996935" y="3773838"/>
                    <a:ext cx="633731" cy="3094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RWN</a:t>
                    </a: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A282F2CF-0DE9-8346-8DB5-651EC13D7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20068" y="3989078"/>
                    <a:ext cx="220282" cy="63443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5A729269-D89D-6943-811A-D3BF371B6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36382" y="4114521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0BBFAB0-BA65-984D-AE03-FAB1AEDB226F}"/>
                    </a:ext>
                  </a:extLst>
                </p:cNvPr>
                <p:cNvSpPr txBox="1"/>
                <p:nvPr/>
              </p:nvSpPr>
              <p:spPr>
                <a:xfrm>
                  <a:off x="7013237" y="3894310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96D142B1-4DA4-C44A-B715-710DCECC0800}"/>
                  </a:ext>
                </a:extLst>
              </p:cNvPr>
              <p:cNvGrpSpPr/>
              <p:nvPr/>
            </p:nvGrpSpPr>
            <p:grpSpPr>
              <a:xfrm>
                <a:off x="7538626" y="2920972"/>
                <a:ext cx="2291360" cy="2291360"/>
                <a:chOff x="7538626" y="2920972"/>
                <a:chExt cx="2291360" cy="229136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9EECB25-3178-5A44-B42A-6B8D2757DC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/>
              </p:blipFill>
              <p:spPr>
                <a:xfrm>
                  <a:off x="7538626" y="2920972"/>
                  <a:ext cx="2291360" cy="2291360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73E0027E-BE54-1948-AF97-404290E1E5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0598" y="4013142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5DEC2D8-1F6E-D84B-960B-2E0B8E4F86B4}"/>
                    </a:ext>
                  </a:extLst>
                </p:cNvPr>
                <p:cNvSpPr txBox="1"/>
                <p:nvPr/>
              </p:nvSpPr>
              <p:spPr>
                <a:xfrm>
                  <a:off x="9197453" y="3792931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FCED5217-C2DF-974D-ADDB-C99B576DFB89}"/>
                  </a:ext>
                </a:extLst>
              </p:cNvPr>
              <p:cNvGrpSpPr/>
              <p:nvPr/>
            </p:nvGrpSpPr>
            <p:grpSpPr>
              <a:xfrm>
                <a:off x="209914" y="2945695"/>
                <a:ext cx="2442787" cy="2293200"/>
                <a:chOff x="223869" y="2920052"/>
                <a:chExt cx="2442787" cy="2293200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89796BDA-D691-E94D-BA23-80423C4A33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23869" y="2920052"/>
                  <a:ext cx="2293200" cy="2293200"/>
                  <a:chOff x="379162" y="2811637"/>
                  <a:chExt cx="2293200" cy="2293200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A486FD4-F992-F24A-BFAC-7E6F6EAE7C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79162" y="2811637"/>
                    <a:ext cx="2293200" cy="2293200"/>
                    <a:chOff x="314261" y="432828"/>
                    <a:chExt cx="2275753" cy="2233793"/>
                  </a:xfrm>
                  <a:solidFill>
                    <a:schemeClr val="bg1"/>
                  </a:solidFill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F18233E2-91E6-0640-BBB3-0C4079049F93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13"/>
                    <a:srcRect/>
                    <a:stretch/>
                  </p:blipFill>
                  <p:spPr>
                    <a:xfrm>
                      <a:off x="314261" y="432828"/>
                      <a:ext cx="2275753" cy="2233793"/>
                    </a:xfrm>
                    <a:prstGeom prst="rect">
                      <a:avLst/>
                    </a:prstGeom>
                    <a:grpFill/>
                  </p:spPr>
                </p:pic>
                <p:sp>
                  <p:nvSpPr>
                    <p:cNvPr id="79" name="Triangle 78">
                      <a:extLst>
                        <a:ext uri="{FF2B5EF4-FFF2-40B4-BE49-F238E27FC236}">
                          <a16:creationId xmlns:a16="http://schemas.microsoft.com/office/drawing/2014/main" id="{5EBC12B6-1DAF-954B-A289-500A52B89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51861" y="1719360"/>
                      <a:ext cx="90000" cy="90000"/>
                    </a:xfrm>
                    <a:prstGeom prst="triangle">
                      <a:avLst/>
                    </a:prstGeom>
                    <a:solidFill>
                      <a:srgbClr val="FF8AD8"/>
                    </a:solidFill>
                    <a:ln w="19050">
                      <a:solidFill>
                        <a:srgbClr val="FF8AD8">
                          <a:alpha val="75000"/>
                        </a:srgbClr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223"/>
                    </a:p>
                  </p:txBody>
                </p:sp>
              </p:grp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B0A63824-B73D-C846-BD9C-2CA41654F7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82870" y="3840342"/>
                    <a:ext cx="414600" cy="110836"/>
                  </a:xfrm>
                  <a:prstGeom prst="straightConnector1">
                    <a:avLst/>
                  </a:prstGeom>
                  <a:ln w="3492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198AC965-0E5D-C747-A659-6A5FB66604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9725" y="3620131"/>
                    <a:ext cx="61957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CP</a:t>
                    </a:r>
                  </a:p>
                </p:txBody>
              </p:sp>
            </p:grp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F89EAE8A-585A-9B40-9FCE-A477B0F12006}"/>
                    </a:ext>
                  </a:extLst>
                </p:cNvPr>
                <p:cNvSpPr txBox="1"/>
                <p:nvPr/>
              </p:nvSpPr>
              <p:spPr>
                <a:xfrm>
                  <a:off x="825052" y="3650100"/>
                  <a:ext cx="7096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RWN</a:t>
                  </a:r>
                </a:p>
              </p:txBody>
            </p: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6BD32B7F-B3B5-8E4F-9340-C0628F198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6394" y="3891958"/>
                  <a:ext cx="199988" cy="16696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A63BD24A-1C7E-9D40-BC42-E9A46F951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70230" y="3344294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09A05015-C0BE-564B-AF82-94F277FD3926}"/>
                    </a:ext>
                  </a:extLst>
                </p:cNvPr>
                <p:cNvSpPr txBox="1"/>
                <p:nvPr/>
              </p:nvSpPr>
              <p:spPr>
                <a:xfrm>
                  <a:off x="2047085" y="3124083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</p:grp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AE89B6C0-6BD2-A442-9F89-B6829DDF45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1650" y="3350844"/>
                <a:ext cx="351364" cy="88149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47B9D9E-513D-3441-9746-305DC90B0BC3}"/>
                  </a:ext>
                </a:extLst>
              </p:cNvPr>
              <p:cNvSpPr txBox="1"/>
              <p:nvPr/>
            </p:nvSpPr>
            <p:spPr>
              <a:xfrm>
                <a:off x="6907220" y="3054832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D0BB9751-072C-8148-AE3D-26DF55FB80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8847" y="3317311"/>
                <a:ext cx="414600" cy="110836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071FD1B-298A-E94B-8902-40626A1F35F3}"/>
                  </a:ext>
                </a:extLst>
              </p:cNvPr>
              <p:cNvSpPr txBox="1"/>
              <p:nvPr/>
            </p:nvSpPr>
            <p:spPr>
              <a:xfrm>
                <a:off x="9355702" y="3097100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3EF2D8C-3298-6443-9859-00B19D463C93}"/>
                  </a:ext>
                </a:extLst>
              </p:cNvPr>
              <p:cNvSpPr txBox="1"/>
              <p:nvPr/>
            </p:nvSpPr>
            <p:spPr>
              <a:xfrm>
                <a:off x="8265915" y="3737149"/>
                <a:ext cx="917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RWN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16180579-17CF-7F40-804F-8369254D20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6406" y="3946769"/>
                <a:ext cx="220282" cy="63102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1BFB51E1-BEB9-2748-A924-46A37263A290}"/>
                  </a:ext>
                </a:extLst>
              </p:cNvPr>
              <p:cNvGrpSpPr/>
              <p:nvPr/>
            </p:nvGrpSpPr>
            <p:grpSpPr>
              <a:xfrm>
                <a:off x="2635858" y="2947537"/>
                <a:ext cx="2455960" cy="2291358"/>
                <a:chOff x="2660886" y="2920973"/>
                <a:chExt cx="2455960" cy="229135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45F1AC6A-6830-8045-8AE0-5AA2D0A4E1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660886" y="2920973"/>
                  <a:ext cx="2291358" cy="2291358"/>
                  <a:chOff x="2597132" y="2889849"/>
                  <a:chExt cx="2291358" cy="2291358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80403AD8-4604-BD4B-9FCD-E0E8845E6BF0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32" y="2889849"/>
                    <a:ext cx="2291358" cy="2291358"/>
                    <a:chOff x="2801366" y="2833108"/>
                    <a:chExt cx="2291358" cy="2291358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4F6C5214-6C7E-314A-9F0F-0DCA4F03F3B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2801366" y="2833108"/>
                      <a:ext cx="2291358" cy="2291358"/>
                      <a:chOff x="2734357" y="356533"/>
                      <a:chExt cx="2273925" cy="2231999"/>
                    </a:xfrm>
                    <a:solidFill>
                      <a:schemeClr val="bg1"/>
                    </a:solidFill>
                  </p:grpSpPr>
                  <p:pic>
                    <p:nvPicPr>
                      <p:cNvPr id="8" name="Picture 7">
                        <a:extLst>
                          <a:ext uri="{FF2B5EF4-FFF2-40B4-BE49-F238E27FC236}">
                            <a16:creationId xmlns:a16="http://schemas.microsoft.com/office/drawing/2014/main" id="{01F7FFBC-6CF9-E948-99AA-F5B18560EA1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rcRect/>
                      <a:stretch/>
                    </p:blipFill>
                    <p:spPr>
                      <a:xfrm>
                        <a:off x="2734357" y="356533"/>
                        <a:ext cx="2273925" cy="2231999"/>
                      </a:xfrm>
                      <a:prstGeom prst="rect">
                        <a:avLst/>
                      </a:prstGeom>
                      <a:grpFill/>
                    </p:spPr>
                  </p:pic>
                  <p:sp>
                    <p:nvSpPr>
                      <p:cNvPr id="81" name="Triangle 80">
                        <a:extLst>
                          <a:ext uri="{FF2B5EF4-FFF2-40B4-BE49-F238E27FC236}">
                            <a16:creationId xmlns:a16="http://schemas.microsoft.com/office/drawing/2014/main" id="{A7C0D37A-76BC-9948-B4E1-8B049EF5C45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64899" y="1565667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FF8AD8"/>
                      </a:solidFill>
                      <a:ln w="19050">
                        <a:solidFill>
                          <a:srgbClr val="FF8AD8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sp>
                    <p:nvSpPr>
                      <p:cNvPr id="82" name="Triangle 81">
                        <a:extLst>
                          <a:ext uri="{FF2B5EF4-FFF2-40B4-BE49-F238E27FC236}">
                            <a16:creationId xmlns:a16="http://schemas.microsoft.com/office/drawing/2014/main" id="{BB799373-35F3-3F4E-A332-12AB73A1D85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277878" y="1734758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rgbClr val="00B05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CA09DAE1-29A6-1145-B8BF-4B6BCAC851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004825" y="3065324"/>
                      <a:ext cx="414600" cy="110836"/>
                    </a:xfrm>
                    <a:prstGeom prst="straightConnector1">
                      <a:avLst/>
                    </a:prstGeom>
                    <a:ln w="34925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26FF8BD7-AF64-6B45-84EB-5EDA2FD619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81680" y="2845113"/>
                      <a:ext cx="6195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TM</a:t>
                      </a:r>
                    </a:p>
                  </p:txBody>
                </p:sp>
              </p:grp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F867BC1-5141-5448-8683-56851E76309B}"/>
                      </a:ext>
                    </a:extLst>
                  </p:cNvPr>
                  <p:cNvSpPr txBox="1"/>
                  <p:nvPr/>
                </p:nvSpPr>
                <p:spPr>
                  <a:xfrm>
                    <a:off x="3440341" y="3706025"/>
                    <a:ext cx="6337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RWN</a:t>
                    </a:r>
                  </a:p>
                </p:txBody>
              </p: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2DC69D0D-A20E-8B44-B336-56984CF50F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240832" y="3916778"/>
                    <a:ext cx="220282" cy="63443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E54E95F2-63C0-C840-97D2-DC0289541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1200" y="4088699"/>
                  <a:ext cx="293820" cy="174943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C9499C87-7253-714C-8A59-78A4033A1A11}"/>
                    </a:ext>
                  </a:extLst>
                </p:cNvPr>
                <p:cNvSpPr txBox="1"/>
                <p:nvPr/>
              </p:nvSpPr>
              <p:spPr>
                <a:xfrm>
                  <a:off x="4497275" y="3868488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0403FE2-2164-134E-A50C-3278362308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410" y="7042307"/>
              <a:ext cx="501344" cy="545940"/>
              <a:chOff x="9985548" y="2450375"/>
              <a:chExt cx="811081" cy="88322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44841FF-F1C6-1744-9257-8D23EC0B10AF}"/>
                  </a:ext>
                </a:extLst>
              </p:cNvPr>
              <p:cNvGrpSpPr/>
              <p:nvPr/>
            </p:nvGrpSpPr>
            <p:grpSpPr>
              <a:xfrm>
                <a:off x="9985548" y="2817095"/>
                <a:ext cx="811081" cy="516508"/>
                <a:chOff x="3834404" y="2695679"/>
                <a:chExt cx="811081" cy="516508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2A0C0EAA-6683-D949-9982-2FBCD4E34AA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81466" y="2780187"/>
                  <a:ext cx="431999" cy="432000"/>
                  <a:chOff x="4138294" y="3061574"/>
                  <a:chExt cx="256531" cy="295011"/>
                </a:xfrm>
              </p:grpSpPr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5587E532-400D-6E47-A6AF-55C5190F05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4141252" y="3061574"/>
                    <a:ext cx="0" cy="295011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3A001B92-DF10-C045-A6C5-6CB7E85D72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4266560" y="2933309"/>
                    <a:ext cx="0" cy="256531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31E84C18-0EE3-D64E-A716-7369828115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4404" y="2703878"/>
                      <a:ext cx="485477" cy="4481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31E84C18-0EE3-D64E-A716-7369828115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4404" y="2703878"/>
                      <a:ext cx="485477" cy="4481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62B7B09C-B226-C84C-9ED6-E22A500A1B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45380" y="2695679"/>
                      <a:ext cx="500105" cy="4481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1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62B7B09C-B226-C84C-9ED6-E22A500A1B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45380" y="2695679"/>
                      <a:ext cx="500105" cy="4481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F9FD9644-E9CE-E049-89E0-DEDD43F949F9}"/>
                  </a:ext>
                </a:extLst>
              </p:cNvPr>
              <p:cNvCxnSpPr>
                <a:cxnSpLocks/>
              </p:cNvCxnSpPr>
              <p:nvPr/>
            </p:nvCxnSpPr>
            <p:spPr>
              <a:xfrm rot="19831018" flipV="1">
                <a:off x="10263664" y="2601696"/>
                <a:ext cx="312279" cy="238504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EED86F2B-81E6-C345-9722-590EBCD1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086" y="2450375"/>
                    <a:ext cx="495643" cy="4481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200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EED86F2B-81E6-C345-9722-590EBCD150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39086" y="2450375"/>
                    <a:ext cx="495643" cy="4481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C6EA0F9-8AB2-8044-A955-9910EBDDE620}"/>
                </a:ext>
              </a:extLst>
            </p:cNvPr>
            <p:cNvGrpSpPr/>
            <p:nvPr/>
          </p:nvGrpSpPr>
          <p:grpSpPr>
            <a:xfrm>
              <a:off x="107284" y="4597145"/>
              <a:ext cx="552149" cy="556698"/>
              <a:chOff x="223915" y="5678647"/>
              <a:chExt cx="624560" cy="71097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08ED052-61E4-9F47-8515-61B4681C14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827" y="6021809"/>
                <a:ext cx="346648" cy="367812"/>
                <a:chOff x="4104436" y="3348608"/>
                <a:chExt cx="236725" cy="251178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705DCE9E-3205-3B44-8D7D-7C3FE1931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104436" y="3348608"/>
                  <a:ext cx="0" cy="25117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17481C1-68F1-5448-A384-383872A7C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4229928" y="3237375"/>
                  <a:ext cx="0" cy="22246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35C87527-F7F5-5E43-B15D-68A13B34A328}"/>
                      </a:ext>
                    </a:extLst>
                  </p:cNvPr>
                  <p:cNvSpPr txBox="1"/>
                  <p:nvPr/>
                </p:nvSpPr>
                <p:spPr>
                  <a:xfrm>
                    <a:off x="466480" y="5678647"/>
                    <a:ext cx="369173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35C87527-F7F5-5E43-B15D-68A13B34A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480" y="5678647"/>
                    <a:ext cx="369173" cy="39307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3A21C501-7F27-7048-9ADB-F1190D250160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15" y="5955266"/>
                    <a:ext cx="355610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3A21C501-7F27-7048-9ADB-F1190D250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15" y="5955266"/>
                    <a:ext cx="355610" cy="39307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309C69E-B178-DC4D-92EA-D99855DE7517}"/>
                  </a:ext>
                </a:extLst>
              </p:cNvPr>
              <p:cNvSpPr/>
              <p:nvPr/>
            </p:nvSpPr>
            <p:spPr>
              <a:xfrm>
                <a:off x="473751" y="5985807"/>
                <a:ext cx="72000" cy="72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89777AE-AF75-CB47-B572-EDBFAEEF408D}"/>
                </a:ext>
              </a:extLst>
            </p:cNvPr>
            <p:cNvGrpSpPr/>
            <p:nvPr/>
          </p:nvGrpSpPr>
          <p:grpSpPr>
            <a:xfrm>
              <a:off x="67501" y="2327352"/>
              <a:ext cx="542870" cy="538658"/>
              <a:chOff x="236598" y="5632259"/>
              <a:chExt cx="614064" cy="687934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1DEA3944-66B6-B440-A928-DAD45A604B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8543" y="5632259"/>
                <a:ext cx="339931" cy="389547"/>
                <a:chOff x="4109023" y="3082588"/>
                <a:chExt cx="232138" cy="266021"/>
              </a:xfrm>
            </p:grpSpPr>
            <p:cxnSp>
              <p:nvCxnSpPr>
                <p:cNvPr id="195" name="Straight Arrow Connector 194">
                  <a:extLst>
                    <a:ext uri="{FF2B5EF4-FFF2-40B4-BE49-F238E27FC236}">
                      <a16:creationId xmlns:a16="http://schemas.microsoft.com/office/drawing/2014/main" id="{CC7F6A67-34E2-9440-B750-AFC7DC570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09023" y="3082588"/>
                  <a:ext cx="0" cy="251178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73FFAB93-11AD-8C4B-B175-B701D539A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4229928" y="3237375"/>
                  <a:ext cx="0" cy="22246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5055184-4495-3D41-99C0-EB0F19C0C0BF}"/>
                      </a:ext>
                    </a:extLst>
                  </p:cNvPr>
                  <p:cNvSpPr txBox="1"/>
                  <p:nvPr/>
                </p:nvSpPr>
                <p:spPr>
                  <a:xfrm>
                    <a:off x="481490" y="5927123"/>
                    <a:ext cx="369172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5055184-4495-3D41-99C0-EB0F19C0C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490" y="5927123"/>
                    <a:ext cx="369172" cy="39307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2E682B92-C076-594D-A8BC-460AFA722B9E}"/>
                      </a:ext>
                    </a:extLst>
                  </p:cNvPr>
                  <p:cNvSpPr txBox="1"/>
                  <p:nvPr/>
                </p:nvSpPr>
                <p:spPr>
                  <a:xfrm>
                    <a:off x="236598" y="5650503"/>
                    <a:ext cx="371929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i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2E682B92-C076-594D-A8BC-460AFA722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598" y="5650503"/>
                    <a:ext cx="371929" cy="39307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A26E050-D111-BC42-8FBE-04F6469DC4B3}"/>
                  </a:ext>
                </a:extLst>
              </p:cNvPr>
              <p:cNvSpPr/>
              <p:nvPr/>
            </p:nvSpPr>
            <p:spPr>
              <a:xfrm>
                <a:off x="473751" y="5985807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238647-3AD2-2245-8DCC-F9CA31F6094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9926381" y="756689"/>
            <a:ext cx="2131527" cy="821830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8BCA901-1B1E-2045-8082-3E3CCAE7FEC9}"/>
              </a:ext>
            </a:extLst>
          </p:cNvPr>
          <p:cNvSpPr/>
          <p:nvPr/>
        </p:nvSpPr>
        <p:spPr>
          <a:xfrm>
            <a:off x="5437921" y="4905573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DCA0ACF-44C8-2646-8DE5-162B68C350D2}"/>
              </a:ext>
            </a:extLst>
          </p:cNvPr>
          <p:cNvSpPr/>
          <p:nvPr/>
        </p:nvSpPr>
        <p:spPr>
          <a:xfrm>
            <a:off x="10863997" y="792800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71D18023-76C4-144D-A6BD-C0962D37E3C9}"/>
              </a:ext>
            </a:extLst>
          </p:cNvPr>
          <p:cNvSpPr/>
          <p:nvPr/>
        </p:nvSpPr>
        <p:spPr>
          <a:xfrm>
            <a:off x="10863997" y="1208345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87DC563-9898-6345-9036-197397E737B7}"/>
              </a:ext>
            </a:extLst>
          </p:cNvPr>
          <p:cNvSpPr txBox="1"/>
          <p:nvPr/>
        </p:nvSpPr>
        <p:spPr>
          <a:xfrm>
            <a:off x="11066142" y="763864"/>
            <a:ext cx="16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white alignment maker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28566E7-105F-9D41-A857-0CDCD0AD052E}"/>
              </a:ext>
            </a:extLst>
          </p:cNvPr>
          <p:cNvSpPr txBox="1"/>
          <p:nvPr/>
        </p:nvSpPr>
        <p:spPr>
          <a:xfrm>
            <a:off x="11066142" y="1098667"/>
            <a:ext cx="190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three white insertion </a:t>
            </a:r>
          </a:p>
          <a:p>
            <a:r>
              <a:rPr lang="en-US" sz="1200" b="1" dirty="0"/>
              <a:t>depth markers;</a:t>
            </a:r>
          </a:p>
          <a:p>
            <a:r>
              <a:rPr lang="en-US" sz="1200" b="1" dirty="0"/>
              <a:t>distance between white markers – 1mm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7D90EE45-31D1-C640-BA9D-62158C9A110F}"/>
              </a:ext>
            </a:extLst>
          </p:cNvPr>
          <p:cNvSpPr/>
          <p:nvPr/>
        </p:nvSpPr>
        <p:spPr>
          <a:xfrm>
            <a:off x="10863997" y="1987469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AF14022-C2A4-DD4A-B4E9-ED02616C2DCC}"/>
              </a:ext>
            </a:extLst>
          </p:cNvPr>
          <p:cNvSpPr txBox="1"/>
          <p:nvPr/>
        </p:nvSpPr>
        <p:spPr>
          <a:xfrm>
            <a:off x="11066142" y="1916303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electrode tip; distance</a:t>
            </a:r>
          </a:p>
          <a:p>
            <a:r>
              <a:rPr lang="en-US" sz="1200" b="1" dirty="0"/>
              <a:t>to most proximal white marker – 18.4 mm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44D11022-CE2C-3C43-8000-D075F58E4DD8}"/>
              </a:ext>
            </a:extLst>
          </p:cNvPr>
          <p:cNvSpPr/>
          <p:nvPr/>
        </p:nvSpPr>
        <p:spPr>
          <a:xfrm>
            <a:off x="10118439" y="3831125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0F32811-A86F-9A47-99F4-066F87FEE534}"/>
              </a:ext>
            </a:extLst>
          </p:cNvPr>
          <p:cNvSpPr/>
          <p:nvPr/>
        </p:nvSpPr>
        <p:spPr>
          <a:xfrm>
            <a:off x="10193036" y="5933398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B01BC-D7C4-C24E-860D-D69F6E14EA98}"/>
              </a:ext>
            </a:extLst>
          </p:cNvPr>
          <p:cNvCxnSpPr>
            <a:cxnSpLocks/>
          </p:cNvCxnSpPr>
          <p:nvPr/>
        </p:nvCxnSpPr>
        <p:spPr>
          <a:xfrm>
            <a:off x="10777727" y="5697469"/>
            <a:ext cx="428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DF2F2E6-F849-E249-8698-B3FA4E2B6617}"/>
              </a:ext>
            </a:extLst>
          </p:cNvPr>
          <p:cNvCxnSpPr>
            <a:cxnSpLocks/>
          </p:cNvCxnSpPr>
          <p:nvPr/>
        </p:nvCxnSpPr>
        <p:spPr>
          <a:xfrm>
            <a:off x="10777727" y="6009940"/>
            <a:ext cx="428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1B845B-DBDB-704D-9A81-450B3CC2C931}"/>
              </a:ext>
            </a:extLst>
          </p:cNvPr>
          <p:cNvCxnSpPr>
            <a:cxnSpLocks/>
          </p:cNvCxnSpPr>
          <p:nvPr/>
        </p:nvCxnSpPr>
        <p:spPr>
          <a:xfrm>
            <a:off x="10777727" y="3955804"/>
            <a:ext cx="428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878CEA26-7E71-8F4B-AD79-E257B5DB85E0}"/>
              </a:ext>
            </a:extLst>
          </p:cNvPr>
          <p:cNvSpPr/>
          <p:nvPr/>
        </p:nvSpPr>
        <p:spPr>
          <a:xfrm>
            <a:off x="11277162" y="7754010"/>
            <a:ext cx="2376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917E3-E891-5F45-9C79-3A32E374CCFC}"/>
              </a:ext>
            </a:extLst>
          </p:cNvPr>
          <p:cNvCxnSpPr/>
          <p:nvPr/>
        </p:nvCxnSpPr>
        <p:spPr>
          <a:xfrm>
            <a:off x="10851725" y="3966245"/>
            <a:ext cx="0" cy="1731224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820F69B7-DDD1-7A49-99F4-61631547C150}"/>
              </a:ext>
            </a:extLst>
          </p:cNvPr>
          <p:cNvCxnSpPr>
            <a:cxnSpLocks/>
          </p:cNvCxnSpPr>
          <p:nvPr/>
        </p:nvCxnSpPr>
        <p:spPr>
          <a:xfrm>
            <a:off x="10851725" y="5697469"/>
            <a:ext cx="0" cy="31023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riangle 34">
            <a:extLst>
              <a:ext uri="{FF2B5EF4-FFF2-40B4-BE49-F238E27FC236}">
                <a16:creationId xmlns:a16="http://schemas.microsoft.com/office/drawing/2014/main" id="{F3829B1A-1E58-C74D-B0D9-1CAB25B9BF29}"/>
              </a:ext>
            </a:extLst>
          </p:cNvPr>
          <p:cNvSpPr/>
          <p:nvPr/>
        </p:nvSpPr>
        <p:spPr>
          <a:xfrm>
            <a:off x="10532061" y="5585861"/>
            <a:ext cx="180000" cy="180000"/>
          </a:xfrm>
          <a:prstGeom prst="triangl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riangle 209">
            <a:extLst>
              <a:ext uri="{FF2B5EF4-FFF2-40B4-BE49-F238E27FC236}">
                <a16:creationId xmlns:a16="http://schemas.microsoft.com/office/drawing/2014/main" id="{5685D6A7-96B3-744C-8C58-73610C6416F0}"/>
              </a:ext>
            </a:extLst>
          </p:cNvPr>
          <p:cNvSpPr/>
          <p:nvPr/>
        </p:nvSpPr>
        <p:spPr>
          <a:xfrm>
            <a:off x="10537116" y="5911512"/>
            <a:ext cx="180000" cy="18000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riangle 210">
            <a:extLst>
              <a:ext uri="{FF2B5EF4-FFF2-40B4-BE49-F238E27FC236}">
                <a16:creationId xmlns:a16="http://schemas.microsoft.com/office/drawing/2014/main" id="{84E0169D-BD3D-1040-BBC9-9144028FADFA}"/>
              </a:ext>
            </a:extLst>
          </p:cNvPr>
          <p:cNvSpPr/>
          <p:nvPr/>
        </p:nvSpPr>
        <p:spPr>
          <a:xfrm>
            <a:off x="10544293" y="6234989"/>
            <a:ext cx="180000" cy="18000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BBC18-3175-A340-B8EF-78F39E2A64BF}"/>
              </a:ext>
            </a:extLst>
          </p:cNvPr>
          <p:cNvSpPr txBox="1"/>
          <p:nvPr/>
        </p:nvSpPr>
        <p:spPr>
          <a:xfrm>
            <a:off x="10831902" y="5707909"/>
            <a:ext cx="98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 mm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4EA895D-ED68-A24D-901F-AB1DBE9E6E50}"/>
              </a:ext>
            </a:extLst>
          </p:cNvPr>
          <p:cNvSpPr txBox="1"/>
          <p:nvPr/>
        </p:nvSpPr>
        <p:spPr>
          <a:xfrm>
            <a:off x="10838546" y="4686779"/>
            <a:ext cx="98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6 mm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6A1C955-EB40-A545-9FFB-0C4DE1754F31}"/>
              </a:ext>
            </a:extLst>
          </p:cNvPr>
          <p:cNvCxnSpPr>
            <a:cxnSpLocks/>
          </p:cNvCxnSpPr>
          <p:nvPr/>
        </p:nvCxnSpPr>
        <p:spPr>
          <a:xfrm>
            <a:off x="3400929" y="6764133"/>
            <a:ext cx="116620" cy="255973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0219C5A-D335-9945-8844-EAB8CFA1C639}"/>
              </a:ext>
            </a:extLst>
          </p:cNvPr>
          <p:cNvCxnSpPr>
            <a:cxnSpLocks/>
          </p:cNvCxnSpPr>
          <p:nvPr/>
        </p:nvCxnSpPr>
        <p:spPr>
          <a:xfrm flipH="1" flipV="1">
            <a:off x="3616759" y="6975126"/>
            <a:ext cx="31434" cy="332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9653B43-1B3D-104A-B90A-290820CA570F}"/>
              </a:ext>
            </a:extLst>
          </p:cNvPr>
          <p:cNvSpPr/>
          <p:nvPr/>
        </p:nvSpPr>
        <p:spPr>
          <a:xfrm>
            <a:off x="3427738" y="6854822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C9359379-9A82-7D44-A6B9-3EF6B1AB85E1}"/>
              </a:ext>
            </a:extLst>
          </p:cNvPr>
          <p:cNvSpPr/>
          <p:nvPr/>
        </p:nvSpPr>
        <p:spPr>
          <a:xfrm>
            <a:off x="3689950" y="6958125"/>
            <a:ext cx="54000" cy="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5FAF372-BFE4-0B48-BA8B-796DCB583193}"/>
              </a:ext>
            </a:extLst>
          </p:cNvPr>
          <p:cNvCxnSpPr>
            <a:cxnSpLocks/>
          </p:cNvCxnSpPr>
          <p:nvPr/>
        </p:nvCxnSpPr>
        <p:spPr>
          <a:xfrm>
            <a:off x="868964" y="6804964"/>
            <a:ext cx="115868" cy="189863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DCE6020-19B0-D04D-A45F-AA9529761C12}"/>
              </a:ext>
            </a:extLst>
          </p:cNvPr>
          <p:cNvCxnSpPr/>
          <p:nvPr/>
        </p:nvCxnSpPr>
        <p:spPr>
          <a:xfrm>
            <a:off x="927681" y="6875726"/>
            <a:ext cx="176187" cy="72000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Oval 368">
            <a:extLst>
              <a:ext uri="{FF2B5EF4-FFF2-40B4-BE49-F238E27FC236}">
                <a16:creationId xmlns:a16="http://schemas.microsoft.com/office/drawing/2014/main" id="{C09E57D6-02C5-F949-A6CC-2513E7DDBD2D}"/>
              </a:ext>
            </a:extLst>
          </p:cNvPr>
          <p:cNvSpPr/>
          <p:nvPr/>
        </p:nvSpPr>
        <p:spPr>
          <a:xfrm>
            <a:off x="898845" y="6846929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B26C4A9D-D291-A749-A312-1396C22BF43F}"/>
              </a:ext>
            </a:extLst>
          </p:cNvPr>
          <p:cNvSpPr/>
          <p:nvPr/>
        </p:nvSpPr>
        <p:spPr>
          <a:xfrm>
            <a:off x="1096171" y="6934366"/>
            <a:ext cx="54000" cy="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1C7D20B-9056-304E-8847-C697BCA84EBC}"/>
              </a:ext>
            </a:extLst>
          </p:cNvPr>
          <p:cNvCxnSpPr>
            <a:cxnSpLocks/>
          </p:cNvCxnSpPr>
          <p:nvPr/>
        </p:nvCxnSpPr>
        <p:spPr>
          <a:xfrm flipV="1">
            <a:off x="1032934" y="6958125"/>
            <a:ext cx="0" cy="349130"/>
          </a:xfrm>
          <a:prstGeom prst="straightConnector1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6B2190D5-3855-6B46-AA0B-22A3019687BD}"/>
              </a:ext>
            </a:extLst>
          </p:cNvPr>
          <p:cNvSpPr txBox="1"/>
          <p:nvPr/>
        </p:nvSpPr>
        <p:spPr>
          <a:xfrm>
            <a:off x="809848" y="7278179"/>
            <a:ext cx="5709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1.4mm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902DC734-9527-9147-A227-61872DE27DE2}"/>
              </a:ext>
            </a:extLst>
          </p:cNvPr>
          <p:cNvSpPr txBox="1"/>
          <p:nvPr/>
        </p:nvSpPr>
        <p:spPr>
          <a:xfrm>
            <a:off x="5056106" y="6975126"/>
            <a:ext cx="5994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RWN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B87DA9A9-F7A9-6845-877F-22E1354CC386}"/>
              </a:ext>
            </a:extLst>
          </p:cNvPr>
          <p:cNvCxnSpPr>
            <a:cxnSpLocks/>
          </p:cNvCxnSpPr>
          <p:nvPr/>
        </p:nvCxnSpPr>
        <p:spPr>
          <a:xfrm flipV="1">
            <a:off x="5317332" y="6862054"/>
            <a:ext cx="100848" cy="15883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9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3CE224-175B-2D47-94C8-1B6B02DA6D27}"/>
              </a:ext>
            </a:extLst>
          </p:cNvPr>
          <p:cNvGrpSpPr/>
          <p:nvPr/>
        </p:nvGrpSpPr>
        <p:grpSpPr>
          <a:xfrm>
            <a:off x="199646" y="882322"/>
            <a:ext cx="12428171" cy="7836556"/>
            <a:chOff x="67501" y="0"/>
            <a:chExt cx="12428171" cy="7836556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0865CD1-C4E4-AA4B-A2B7-9E3E5EFAF86C}"/>
                </a:ext>
              </a:extLst>
            </p:cNvPr>
            <p:cNvGrpSpPr/>
            <p:nvPr/>
          </p:nvGrpSpPr>
          <p:grpSpPr>
            <a:xfrm>
              <a:off x="186468" y="0"/>
              <a:ext cx="12309204" cy="7836556"/>
              <a:chOff x="209914" y="17275"/>
              <a:chExt cx="12309204" cy="783655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D022E3-14FB-1C4C-BA0B-3FF65AFBEDA6}"/>
                  </a:ext>
                </a:extLst>
              </p:cNvPr>
              <p:cNvSpPr txBox="1"/>
              <p:nvPr/>
            </p:nvSpPr>
            <p:spPr>
              <a:xfrm>
                <a:off x="5318145" y="51692"/>
                <a:ext cx="1874039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/>
                  <a:t>(C) Partially Retracted II</a:t>
                </a:r>
              </a:p>
            </p:txBody>
          </p:sp>
          <p:pic>
            <p:nvPicPr>
              <p:cNvPr id="49" name="Picture 48" descr="A close-up of the moon&#10;&#10;Description automatically generated with medium confidence">
                <a:extLst>
                  <a:ext uri="{FF2B5EF4-FFF2-40B4-BE49-F238E27FC236}">
                    <a16:creationId xmlns:a16="http://schemas.microsoft.com/office/drawing/2014/main" id="{6FCE5B8E-DB28-584E-B155-AAD442C06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7623" y="476075"/>
                <a:ext cx="2249111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9475F6-3B10-A648-BC1E-410363F322F2}"/>
                  </a:ext>
                </a:extLst>
              </p:cNvPr>
              <p:cNvSpPr txBox="1"/>
              <p:nvPr/>
            </p:nvSpPr>
            <p:spPr>
              <a:xfrm>
                <a:off x="678416" y="51692"/>
                <a:ext cx="1408848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/>
                  <a:t>(A) Fully Inserted	</a:t>
                </a:r>
              </a:p>
            </p:txBody>
          </p:sp>
          <p:pic>
            <p:nvPicPr>
              <p:cNvPr id="41" name="Picture 40" descr="A close-up of a planet&#10;&#10;Description automatically generated with low confidence">
                <a:extLst>
                  <a:ext uri="{FF2B5EF4-FFF2-40B4-BE49-F238E27FC236}">
                    <a16:creationId xmlns:a16="http://schemas.microsoft.com/office/drawing/2014/main" id="{F36CF6EF-4667-3E4B-B778-E0C3473A2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910" y="476075"/>
                <a:ext cx="2249111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80B7AC-C84E-EC4B-B622-D545AC359FCD}"/>
                  </a:ext>
                </a:extLst>
              </p:cNvPr>
              <p:cNvSpPr txBox="1"/>
              <p:nvPr/>
            </p:nvSpPr>
            <p:spPr>
              <a:xfrm>
                <a:off x="9986634" y="41509"/>
                <a:ext cx="253248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(E) </a:t>
                </a:r>
                <a:r>
                  <a:rPr lang="en-CA" sz="1350" b="1" dirty="0"/>
                  <a:t>Slim Modiolar Electrode</a:t>
                </a:r>
                <a:endParaRPr lang="en-US" sz="1350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76FD7E-E065-3F4B-B436-AE230B46E19D}"/>
                  </a:ext>
                </a:extLst>
              </p:cNvPr>
              <p:cNvSpPr txBox="1"/>
              <p:nvPr/>
            </p:nvSpPr>
            <p:spPr>
              <a:xfrm>
                <a:off x="2904299" y="51692"/>
                <a:ext cx="183396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/>
                  <a:t>(B) Partially Retracted I</a:t>
                </a:r>
              </a:p>
            </p:txBody>
          </p:sp>
          <p:pic>
            <p:nvPicPr>
              <p:cNvPr id="43" name="Picture 42" descr="A close-up of a moon&#10;&#10;Description automatically generated with low confidence">
                <a:extLst>
                  <a:ext uri="{FF2B5EF4-FFF2-40B4-BE49-F238E27FC236}">
                    <a16:creationId xmlns:a16="http://schemas.microsoft.com/office/drawing/2014/main" id="{5BF49146-8D9B-DB4B-919D-668C27442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2817" y="476075"/>
                <a:ext cx="2249112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8E93FA-0F60-374C-9505-21AF8CB6165F}"/>
                  </a:ext>
                </a:extLst>
              </p:cNvPr>
              <p:cNvSpPr txBox="1"/>
              <p:nvPr/>
            </p:nvSpPr>
            <p:spPr>
              <a:xfrm>
                <a:off x="7799592" y="17275"/>
                <a:ext cx="1875193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/>
                  <a:t>(D) Complete Migration</a:t>
                </a: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31D1C69-D220-2C4B-9DD3-A43E3B558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2634" y="476075"/>
                <a:ext cx="2249111" cy="2291359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92F8B2FE-0A62-1643-9A81-05B7E16E3F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36960" y="990063"/>
                <a:ext cx="283563" cy="280567"/>
              </a:xfrm>
              <a:prstGeom prst="straightConnector1">
                <a:avLst/>
              </a:prstGeom>
              <a:solidFill>
                <a:schemeClr val="bg1"/>
              </a:solidFill>
              <a:ln w="508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392E2AC-7EE2-F441-B7E3-E74A427A5092}"/>
                  </a:ext>
                </a:extLst>
              </p:cNvPr>
              <p:cNvGrpSpPr/>
              <p:nvPr/>
            </p:nvGrpSpPr>
            <p:grpSpPr>
              <a:xfrm>
                <a:off x="209914" y="5332141"/>
                <a:ext cx="2377427" cy="2293200"/>
                <a:chOff x="236239" y="5343898"/>
                <a:chExt cx="2377427" cy="2293200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B7E5A12-DB69-8947-AE8C-FDD04E7B55F6}"/>
                    </a:ext>
                  </a:extLst>
                </p:cNvPr>
                <p:cNvGrpSpPr/>
                <p:nvPr/>
              </p:nvGrpSpPr>
              <p:grpSpPr>
                <a:xfrm>
                  <a:off x="236239" y="5343898"/>
                  <a:ext cx="2293200" cy="2293200"/>
                  <a:chOff x="255090" y="5335024"/>
                  <a:chExt cx="2293200" cy="2293200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D991D413-0F21-7E45-92CE-8CFEEBBE6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/>
                  <a:stretch/>
                </p:blipFill>
                <p:spPr>
                  <a:xfrm>
                    <a:off x="255090" y="5335024"/>
                    <a:ext cx="2293200" cy="2293200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18748708-32D5-1B41-87AD-14EFC9076DEF}"/>
                      </a:ext>
                    </a:extLst>
                  </p:cNvPr>
                  <p:cNvGrpSpPr/>
                  <p:nvPr/>
                </p:nvGrpSpPr>
                <p:grpSpPr>
                  <a:xfrm>
                    <a:off x="378897" y="5791635"/>
                    <a:ext cx="2117817" cy="1375668"/>
                    <a:chOff x="485437" y="5633146"/>
                    <a:chExt cx="2117817" cy="1375668"/>
                  </a:xfrm>
                </p:grpSpPr>
                <p:sp>
                  <p:nvSpPr>
                    <p:cNvPr id="23" name="Triangle 22">
                      <a:extLst>
                        <a:ext uri="{FF2B5EF4-FFF2-40B4-BE49-F238E27FC236}">
                          <a16:creationId xmlns:a16="http://schemas.microsoft.com/office/drawing/2014/main" id="{283C44C3-D8DF-9346-B376-B4EC2244C6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4636" y="6770062"/>
                      <a:ext cx="72000" cy="72000"/>
                    </a:xfrm>
                    <a:prstGeom prst="triangle">
                      <a:avLst/>
                    </a:prstGeom>
                    <a:noFill/>
                    <a:ln w="34925">
                      <a:solidFill>
                        <a:srgbClr val="FF8AD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9F25A9F6-D1E1-FE43-9CAA-02D5F14A8C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563931" y="5819590"/>
                      <a:ext cx="496278" cy="14687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BA20F685-239B-E144-A7EB-983C26C0D4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4636" y="5633146"/>
                      <a:ext cx="60861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TM</a:t>
                      </a:r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595303EC-5865-0240-AC6B-9BF9D09634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5437" y="6701037"/>
                      <a:ext cx="73439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RWN</a:t>
                      </a:r>
                    </a:p>
                  </p:txBody>
                </p:sp>
                <p:cxnSp>
                  <p:nvCxnSpPr>
                    <p:cNvPr id="123" name="Straight Arrow Connector 122">
                      <a:extLst>
                        <a:ext uri="{FF2B5EF4-FFF2-40B4-BE49-F238E27FC236}">
                          <a16:creationId xmlns:a16="http://schemas.microsoft.com/office/drawing/2014/main" id="{C60914B9-1568-D544-B419-F251D1ED6C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44913" y="6519326"/>
                      <a:ext cx="105739" cy="232993"/>
                    </a:xfrm>
                    <a:prstGeom prst="straightConnector1">
                      <a:avLst/>
                    </a:prstGeom>
                    <a:ln w="25400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F8140623-B897-7C4D-86DF-B05F324D2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7372" y="6407480"/>
                  <a:ext cx="193436" cy="8924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305C50D-D144-464D-A5C6-0D6E28EDAD12}"/>
                    </a:ext>
                  </a:extLst>
                </p:cNvPr>
                <p:cNvSpPr txBox="1"/>
                <p:nvPr/>
              </p:nvSpPr>
              <p:spPr>
                <a:xfrm>
                  <a:off x="967075" y="6259075"/>
                  <a:ext cx="60817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ST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B3C5097-F553-2244-929E-CC859658CC3E}"/>
                    </a:ext>
                  </a:extLst>
                </p:cNvPr>
                <p:cNvSpPr txBox="1"/>
                <p:nvPr/>
              </p:nvSpPr>
              <p:spPr>
                <a:xfrm>
                  <a:off x="249789" y="6144027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E9BC278E-A1AC-0E4A-933E-56BB41F7C9C3}"/>
                    </a:ext>
                  </a:extLst>
                </p:cNvPr>
                <p:cNvCxnSpPr>
                  <a:cxnSpLocks/>
                  <a:endCxn id="108" idx="0"/>
                </p:cNvCxnSpPr>
                <p:nvPr/>
              </p:nvCxnSpPr>
              <p:spPr>
                <a:xfrm flipV="1">
                  <a:off x="441577" y="6144027"/>
                  <a:ext cx="112521" cy="148782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D4912BD-6FC8-9F4F-A51D-24C1912EDCD1}"/>
                    </a:ext>
                  </a:extLst>
                </p:cNvPr>
                <p:cNvSpPr txBox="1"/>
                <p:nvPr/>
              </p:nvSpPr>
              <p:spPr>
                <a:xfrm>
                  <a:off x="2005048" y="6617042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FF27DDB4-12F3-664B-AF37-6A2196EFB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4077" y="6784560"/>
                  <a:ext cx="301334" cy="56116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2F1E440-FC40-CE47-86E5-6AEFEF9936FC}"/>
                  </a:ext>
                </a:extLst>
              </p:cNvPr>
              <p:cNvSpPr txBox="1"/>
              <p:nvPr/>
            </p:nvSpPr>
            <p:spPr>
              <a:xfrm>
                <a:off x="4607369" y="6654232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CP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3EF93E3-69F5-6742-85CE-B033E1F40C79}"/>
                  </a:ext>
                </a:extLst>
              </p:cNvPr>
              <p:cNvGrpSpPr/>
              <p:nvPr/>
            </p:nvGrpSpPr>
            <p:grpSpPr>
              <a:xfrm>
                <a:off x="5124707" y="5332141"/>
                <a:ext cx="2324497" cy="2293200"/>
                <a:chOff x="5099504" y="5262296"/>
                <a:chExt cx="2324497" cy="229320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5425A53-08AB-2F4C-94ED-969B35BD7319}"/>
                    </a:ext>
                  </a:extLst>
                </p:cNvPr>
                <p:cNvGrpSpPr/>
                <p:nvPr/>
              </p:nvGrpSpPr>
              <p:grpSpPr>
                <a:xfrm>
                  <a:off x="5099504" y="5262296"/>
                  <a:ext cx="2324497" cy="2293200"/>
                  <a:chOff x="4855963" y="4956459"/>
                  <a:chExt cx="2324497" cy="229320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0EB5D3E1-F485-C54D-A748-BC67C80C6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rcRect/>
                  <a:stretch/>
                </p:blipFill>
                <p:spPr>
                  <a:xfrm>
                    <a:off x="4855963" y="4956459"/>
                    <a:ext cx="2293200" cy="2293200"/>
                  </a:xfrm>
                  <a:prstGeom prst="rect">
                    <a:avLst/>
                  </a:prstGeom>
                </p:spPr>
              </p:pic>
              <p:sp>
                <p:nvSpPr>
                  <p:cNvPr id="69" name="Triangle 68">
                    <a:extLst>
                      <a:ext uri="{FF2B5EF4-FFF2-40B4-BE49-F238E27FC236}">
                        <a16:creationId xmlns:a16="http://schemas.microsoft.com/office/drawing/2014/main" id="{782F8F76-79B6-5843-B66D-316C10C5CD1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130026" y="6255511"/>
                    <a:ext cx="72000" cy="73353"/>
                  </a:xfrm>
                  <a:prstGeom prst="triangle">
                    <a:avLst/>
                  </a:prstGeom>
                  <a:noFill/>
                  <a:ln w="41275">
                    <a:solidFill>
                      <a:srgbClr val="FF8AD8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70" name="Triangle 69">
                    <a:extLst>
                      <a:ext uri="{FF2B5EF4-FFF2-40B4-BE49-F238E27FC236}">
                        <a16:creationId xmlns:a16="http://schemas.microsoft.com/office/drawing/2014/main" id="{0FCBD5A6-3880-C249-B8F1-B8BADCCA62A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5028" y="6557460"/>
                    <a:ext cx="72000" cy="73353"/>
                  </a:xfrm>
                  <a:prstGeom prst="triangle">
                    <a:avLst/>
                  </a:prstGeom>
                  <a:noFill/>
                  <a:ln w="41275">
                    <a:solidFill>
                      <a:srgbClr val="00B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sp>
                <p:nvSpPr>
                  <p:cNvPr id="71" name="Triangle 70">
                    <a:extLst>
                      <a:ext uri="{FF2B5EF4-FFF2-40B4-BE49-F238E27FC236}">
                        <a16:creationId xmlns:a16="http://schemas.microsoft.com/office/drawing/2014/main" id="{F2CBC5B3-6F32-574A-80CB-D0F8028317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92687" y="6638300"/>
                    <a:ext cx="72000" cy="73353"/>
                  </a:xfrm>
                  <a:prstGeom prst="triangle">
                    <a:avLst/>
                  </a:prstGeom>
                  <a:noFill/>
                  <a:ln w="41275">
                    <a:solidFill>
                      <a:srgbClr val="0070C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223"/>
                  </a:p>
                </p:txBody>
              </p: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BF61A9F3-EAF8-5543-95E0-D44ECA9FB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216264" y="6534587"/>
                    <a:ext cx="429071" cy="82619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CD23E8B-2A0D-0445-8BB8-B61BD63233BB}"/>
                      </a:ext>
                    </a:extLst>
                  </p:cNvPr>
                  <p:cNvSpPr txBox="1"/>
                  <p:nvPr/>
                </p:nvSpPr>
                <p:spPr>
                  <a:xfrm>
                    <a:off x="6571842" y="6464994"/>
                    <a:ext cx="6086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CP</a:t>
                    </a:r>
                  </a:p>
                </p:txBody>
              </p:sp>
            </p:grp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3AF17BBD-36CB-F548-8186-3FD2C3334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3567" y="6322283"/>
                  <a:ext cx="129660" cy="55953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F39C32E-C807-534A-8F87-63CE0E10FE12}"/>
                    </a:ext>
                  </a:extLst>
                </p:cNvPr>
                <p:cNvSpPr txBox="1"/>
                <p:nvPr/>
              </p:nvSpPr>
              <p:spPr>
                <a:xfrm>
                  <a:off x="5101047" y="6161655"/>
                  <a:ext cx="60817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ST</a:t>
                  </a:r>
                </a:p>
              </p:txBody>
            </p: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FA61E268-964B-5C48-A815-FCB9B13DF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09849" y="5751627"/>
                  <a:ext cx="153195" cy="17280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46D0E591-4409-AE44-82AD-30EF6D7CF760}"/>
                    </a:ext>
                  </a:extLst>
                </p:cNvPr>
                <p:cNvSpPr txBox="1"/>
                <p:nvPr/>
              </p:nvSpPr>
              <p:spPr>
                <a:xfrm>
                  <a:off x="6539855" y="5497505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48D5A77-7E56-9442-A63D-14A4FF53EA04}"/>
                  </a:ext>
                </a:extLst>
              </p:cNvPr>
              <p:cNvGrpSpPr/>
              <p:nvPr/>
            </p:nvGrpSpPr>
            <p:grpSpPr>
              <a:xfrm>
                <a:off x="7572219" y="5333941"/>
                <a:ext cx="2293200" cy="2293200"/>
                <a:chOff x="7590158" y="5386599"/>
                <a:chExt cx="2293200" cy="229320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80B69723-32E7-9C4A-96BE-0CBD7B3B9112}"/>
                    </a:ext>
                  </a:extLst>
                </p:cNvPr>
                <p:cNvGrpSpPr/>
                <p:nvPr/>
              </p:nvGrpSpPr>
              <p:grpSpPr>
                <a:xfrm>
                  <a:off x="7590158" y="5386599"/>
                  <a:ext cx="2293200" cy="2293200"/>
                  <a:chOff x="7599731" y="5381621"/>
                  <a:chExt cx="2293200" cy="229320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6DBCA539-83B3-AB41-B881-23E7C6AB9072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7599731" y="5381621"/>
                    <a:ext cx="2293200" cy="2293200"/>
                  </a:xfrm>
                  <a:prstGeom prst="rect">
                    <a:avLst/>
                  </a:prstGeom>
                </p:spPr>
              </p:pic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11680031-8C5C-524A-AA6E-B7DA31BB20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78594" y="6242999"/>
                    <a:ext cx="161103" cy="22053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66A0887-913B-BC40-A411-DE2A88F9CC8C}"/>
                      </a:ext>
                    </a:extLst>
                  </p:cNvPr>
                  <p:cNvSpPr txBox="1"/>
                  <p:nvPr/>
                </p:nvSpPr>
                <p:spPr>
                  <a:xfrm>
                    <a:off x="7687246" y="6083442"/>
                    <a:ext cx="6086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I</a:t>
                    </a:r>
                  </a:p>
                </p:txBody>
              </p: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04BA6B-E437-E348-844C-3C7312DE5BAE}"/>
                    </a:ext>
                  </a:extLst>
                </p:cNvPr>
                <p:cNvSpPr txBox="1"/>
                <p:nvPr/>
              </p:nvSpPr>
              <p:spPr>
                <a:xfrm>
                  <a:off x="8029079" y="6912751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80B7F750-71F6-4843-A280-4033EBE1B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4544" y="6778788"/>
                  <a:ext cx="175943" cy="184139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913B1B2D-1D80-8744-9495-87C5D6F19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61759" y="6446981"/>
                  <a:ext cx="175938" cy="81663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6711F77-1BBA-C948-99A7-919BA6128FB6}"/>
                    </a:ext>
                  </a:extLst>
                </p:cNvPr>
                <p:cNvSpPr txBox="1"/>
                <p:nvPr/>
              </p:nvSpPr>
              <p:spPr>
                <a:xfrm>
                  <a:off x="8262024" y="6376514"/>
                  <a:ext cx="81710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U</a:t>
                  </a:r>
                </a:p>
              </p:txBody>
            </p: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2C45E0A3-BD7B-1C44-B5B7-4CD967999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76246" y="5842558"/>
                  <a:ext cx="177751" cy="100156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2D1DD40-E9C8-7F41-8198-4C6DF8A04F46}"/>
                    </a:ext>
                  </a:extLst>
                </p:cNvPr>
                <p:cNvSpPr txBox="1"/>
                <p:nvPr/>
              </p:nvSpPr>
              <p:spPr>
                <a:xfrm>
                  <a:off x="8988714" y="5658508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15ECABF-AAF0-EF43-B7D0-EBAFFBE74B0E}"/>
                  </a:ext>
                </a:extLst>
              </p:cNvPr>
              <p:cNvSpPr txBox="1"/>
              <p:nvPr/>
            </p:nvSpPr>
            <p:spPr>
              <a:xfrm>
                <a:off x="2623791" y="5783136"/>
                <a:ext cx="608618" cy="37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5EC4E2A-B725-F840-A0F9-305D919422ED}"/>
                  </a:ext>
                </a:extLst>
              </p:cNvPr>
              <p:cNvGrpSpPr/>
              <p:nvPr/>
            </p:nvGrpSpPr>
            <p:grpSpPr>
              <a:xfrm>
                <a:off x="2635380" y="5332141"/>
                <a:ext cx="2498095" cy="2521690"/>
                <a:chOff x="2673011" y="5332234"/>
                <a:chExt cx="2498095" cy="2521690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DFA080D-4B1B-834A-9467-BC718279F743}"/>
                    </a:ext>
                  </a:extLst>
                </p:cNvPr>
                <p:cNvGrpSpPr/>
                <p:nvPr/>
              </p:nvGrpSpPr>
              <p:grpSpPr>
                <a:xfrm>
                  <a:off x="2673011" y="5332234"/>
                  <a:ext cx="2306544" cy="2521690"/>
                  <a:chOff x="2696722" y="5343898"/>
                  <a:chExt cx="2306544" cy="2521690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F6E90FE1-ED29-6446-8937-DF58F32060FB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22" y="5343898"/>
                    <a:ext cx="2306544" cy="2521690"/>
                    <a:chOff x="2681351" y="5398876"/>
                    <a:chExt cx="2306544" cy="2521690"/>
                  </a:xfrm>
                </p:grpSpPr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602331B0-2B89-CB4B-891F-6134F4277E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rcRect/>
                    <a:stretch/>
                  </p:blipFill>
                  <p:spPr>
                    <a:xfrm>
                      <a:off x="2694695" y="5398876"/>
                      <a:ext cx="2293200" cy="22932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6788628D-B87D-9F49-8C01-1445844103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1351" y="6198568"/>
                      <a:ext cx="999168" cy="1721998"/>
                      <a:chOff x="2813913" y="6026075"/>
                      <a:chExt cx="999168" cy="1721998"/>
                    </a:xfrm>
                  </p:grpSpPr>
                  <p:sp>
                    <p:nvSpPr>
                      <p:cNvPr id="67" name="Triangle 66">
                        <a:extLst>
                          <a:ext uri="{FF2B5EF4-FFF2-40B4-BE49-F238E27FC236}">
                            <a16:creationId xmlns:a16="http://schemas.microsoft.com/office/drawing/2014/main" id="{AE3A1340-2996-5943-A279-7D89B466443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458198" y="7021985"/>
                        <a:ext cx="72000" cy="73353"/>
                      </a:xfrm>
                      <a:prstGeom prst="triangle">
                        <a:avLst/>
                      </a:prstGeom>
                      <a:noFill/>
                      <a:ln w="41275">
                        <a:solidFill>
                          <a:srgbClr val="FF8AD8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sp>
                    <p:nvSpPr>
                      <p:cNvPr id="68" name="Triangle 67">
                        <a:extLst>
                          <a:ext uri="{FF2B5EF4-FFF2-40B4-BE49-F238E27FC236}">
                            <a16:creationId xmlns:a16="http://schemas.microsoft.com/office/drawing/2014/main" id="{A8854FCE-9A44-E04D-8A52-83D2E808A27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666599" y="7077586"/>
                        <a:ext cx="72000" cy="73353"/>
                      </a:xfrm>
                      <a:prstGeom prst="triangle">
                        <a:avLst/>
                      </a:prstGeom>
                      <a:noFill/>
                      <a:ln w="41275">
                        <a:solidFill>
                          <a:srgbClr val="00B05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cxnSp>
                    <p:nvCxnSpPr>
                      <p:cNvPr id="103" name="Straight Arrow Connector 102">
                        <a:extLst>
                          <a:ext uri="{FF2B5EF4-FFF2-40B4-BE49-F238E27FC236}">
                            <a16:creationId xmlns:a16="http://schemas.microsoft.com/office/drawing/2014/main" id="{4640078F-5D60-8345-B445-BD7935D1AF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125866" y="6242075"/>
                        <a:ext cx="125325" cy="7516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bg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D888CB17-7438-9B4D-88D0-AF2862663D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13913" y="6026075"/>
                        <a:ext cx="6081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solidFill>
                              <a:schemeClr val="bg1"/>
                            </a:solidFill>
                          </a:rPr>
                          <a:t>ST</a:t>
                        </a:r>
                      </a:p>
                    </p:txBody>
                  </p:sp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686EC5E8-C73C-8C4E-9EB9-F1995985C5C0}"/>
                          </a:ext>
                        </a:extLst>
                      </p:cNvPr>
                      <p:cNvCxnSpPr>
                        <a:cxnSpLocks/>
                        <a:stCxn id="213" idx="6"/>
                      </p:cNvCxnSpPr>
                      <p:nvPr/>
                    </p:nvCxnSpPr>
                    <p:spPr>
                      <a:xfrm flipH="1" flipV="1">
                        <a:off x="3572090" y="7680499"/>
                        <a:ext cx="240991" cy="67574"/>
                      </a:xfrm>
                      <a:prstGeom prst="line">
                        <a:avLst/>
                      </a:prstGeom>
                      <a:ln w="25400">
                        <a:solidFill>
                          <a:schemeClr val="bg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4485BDF-D983-0742-957A-30002E35BE58}"/>
                      </a:ext>
                    </a:extLst>
                  </p:cNvPr>
                  <p:cNvSpPr txBox="1"/>
                  <p:nvPr/>
                </p:nvSpPr>
                <p:spPr>
                  <a:xfrm>
                    <a:off x="2741452" y="6958879"/>
                    <a:ext cx="599448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RWN</a:t>
                    </a:r>
                  </a:p>
                  <a:p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99" name="Straight Arrow Connector 98">
                    <a:extLst>
                      <a:ext uri="{FF2B5EF4-FFF2-40B4-BE49-F238E27FC236}">
                        <a16:creationId xmlns:a16="http://schemas.microsoft.com/office/drawing/2014/main" id="{3A6FF565-D06E-C846-910A-8B0B4CB453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002678" y="6875996"/>
                    <a:ext cx="147590" cy="128650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BDE33A9E-908B-C34E-A7A4-06D26A37D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986123" y="6011138"/>
                    <a:ext cx="176070" cy="150727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9861DCCD-DD9B-EC4A-8014-1FCC59E733AE}"/>
                      </a:ext>
                    </a:extLst>
                  </p:cNvPr>
                  <p:cNvSpPr txBox="1"/>
                  <p:nvPr/>
                </p:nvSpPr>
                <p:spPr>
                  <a:xfrm>
                    <a:off x="4105434" y="5816040"/>
                    <a:ext cx="6086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TM</a:t>
                    </a:r>
                  </a:p>
                </p:txBody>
              </p: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666CC828-5508-8C4D-A314-AB79E740B4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2792" y="6665989"/>
                    <a:ext cx="354966" cy="71898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C9C72FE8-7D8F-6140-A37D-A083A9C919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42413" y="6014995"/>
                    <a:ext cx="102450" cy="43474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BAF89B9-3310-4B4A-9B97-F4F18918EFE4}"/>
                    </a:ext>
                  </a:extLst>
                </p:cNvPr>
                <p:cNvSpPr txBox="1"/>
                <p:nvPr/>
              </p:nvSpPr>
              <p:spPr>
                <a:xfrm>
                  <a:off x="4562488" y="6487755"/>
                  <a:ext cx="608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71B7138-400B-2C4A-9B26-409F0310133F}"/>
                    </a:ext>
                  </a:extLst>
                </p:cNvPr>
                <p:cNvSpPr txBox="1"/>
                <p:nvPr/>
              </p:nvSpPr>
              <p:spPr>
                <a:xfrm>
                  <a:off x="2723351" y="5825871"/>
                  <a:ext cx="52322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94325648-374A-9740-8C23-1C6A1441D536}"/>
                  </a:ext>
                </a:extLst>
              </p:cNvPr>
              <p:cNvGrpSpPr/>
              <p:nvPr/>
            </p:nvGrpSpPr>
            <p:grpSpPr>
              <a:xfrm>
                <a:off x="5113153" y="2920051"/>
                <a:ext cx="2519655" cy="2279046"/>
                <a:chOff x="5113153" y="2920051"/>
                <a:chExt cx="2519655" cy="2279046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FB79AAF3-66AE-E14A-A095-5C229AC446F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113153" y="2920051"/>
                  <a:ext cx="2279046" cy="2279046"/>
                  <a:chOff x="5123292" y="2923623"/>
                  <a:chExt cx="2279046" cy="2291359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5E70C7BB-1E5A-894F-9C4B-291535E9479C}"/>
                      </a:ext>
                    </a:extLst>
                  </p:cNvPr>
                  <p:cNvGrpSpPr/>
                  <p:nvPr/>
                </p:nvGrpSpPr>
                <p:grpSpPr>
                  <a:xfrm>
                    <a:off x="5123292" y="2923623"/>
                    <a:ext cx="2279046" cy="2291359"/>
                    <a:chOff x="5195326" y="2811638"/>
                    <a:chExt cx="2279046" cy="2291359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73EC4D25-AE3F-3D42-BE41-1C944D0FED0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195326" y="2811638"/>
                      <a:ext cx="2279046" cy="2291359"/>
                      <a:chOff x="5140634" y="372187"/>
                      <a:chExt cx="2261707" cy="2232000"/>
                    </a:xfrm>
                    <a:solidFill>
                      <a:schemeClr val="bg1"/>
                    </a:solidFill>
                  </p:grpSpPr>
                  <p:pic>
                    <p:nvPicPr>
                      <p:cNvPr id="11" name="Picture 10">
                        <a:extLst>
                          <a:ext uri="{FF2B5EF4-FFF2-40B4-BE49-F238E27FC236}">
                            <a16:creationId xmlns:a16="http://schemas.microsoft.com/office/drawing/2014/main" id="{AE85467F-03BE-8E45-8F19-9FDB8C250BCD}"/>
                          </a:ext>
                        </a:extLst>
                      </p:cNvPr>
                      <p:cNvPicPr>
                        <a:picLocks/>
                      </p:cNvPicPr>
                      <p:nvPr/>
                    </p:nvPicPr>
                    <p:blipFill>
                      <a:blip r:embed="rId11"/>
                      <a:srcRect/>
                      <a:stretch/>
                    </p:blipFill>
                    <p:spPr>
                      <a:xfrm>
                        <a:off x="5140634" y="372187"/>
                        <a:ext cx="2261707" cy="2232000"/>
                      </a:xfrm>
                      <a:prstGeom prst="rect">
                        <a:avLst/>
                      </a:prstGeom>
                      <a:grpFill/>
                    </p:spPr>
                  </p:pic>
                  <p:sp>
                    <p:nvSpPr>
                      <p:cNvPr id="85" name="Triangle 84">
                        <a:extLst>
                          <a:ext uri="{FF2B5EF4-FFF2-40B4-BE49-F238E27FC236}">
                            <a16:creationId xmlns:a16="http://schemas.microsoft.com/office/drawing/2014/main" id="{220122AB-5B63-4E48-A4A2-8D900CFE2D0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284434" y="1365508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FF8AD8"/>
                      </a:solidFill>
                      <a:ln w="19050">
                        <a:solidFill>
                          <a:srgbClr val="FF8AD8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 dirty="0"/>
                      </a:p>
                    </p:txBody>
                  </p:sp>
                  <p:sp>
                    <p:nvSpPr>
                      <p:cNvPr id="86" name="Triangle 85">
                        <a:extLst>
                          <a:ext uri="{FF2B5EF4-FFF2-40B4-BE49-F238E27FC236}">
                            <a16:creationId xmlns:a16="http://schemas.microsoft.com/office/drawing/2014/main" id="{8491B7A2-72B6-B941-84D5-8F931953569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436834" y="1500781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00B050"/>
                      </a:solidFill>
                      <a:ln w="25400">
                        <a:solidFill>
                          <a:srgbClr val="00B05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sp>
                    <p:nvSpPr>
                      <p:cNvPr id="112" name="Triangle 111">
                        <a:extLst>
                          <a:ext uri="{FF2B5EF4-FFF2-40B4-BE49-F238E27FC236}">
                            <a16:creationId xmlns:a16="http://schemas.microsoft.com/office/drawing/2014/main" id="{330D7811-AF38-0E44-9D47-1CACF983776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631116" y="1692236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00B0F0"/>
                      </a:solidFill>
                      <a:ln w="19050">
                        <a:solidFill>
                          <a:srgbClr val="00B0F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</p:grpSp>
                <p:sp>
                  <p:nvSpPr>
                    <p:cNvPr id="73" name="Left Brace 72">
                      <a:extLst>
                        <a:ext uri="{FF2B5EF4-FFF2-40B4-BE49-F238E27FC236}">
                          <a16:creationId xmlns:a16="http://schemas.microsoft.com/office/drawing/2014/main" id="{4A4BCF80-D4D5-744A-ABDA-C4F77876395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529493" y="4311846"/>
                      <a:ext cx="194566" cy="618971"/>
                    </a:xfrm>
                    <a:prstGeom prst="leftBrace">
                      <a:avLst/>
                    </a:prstGeom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3268560-45F5-CC48-915B-12839CA28D48}"/>
                      </a:ext>
                    </a:extLst>
                  </p:cNvPr>
                  <p:cNvSpPr txBox="1"/>
                  <p:nvPr/>
                </p:nvSpPr>
                <p:spPr>
                  <a:xfrm>
                    <a:off x="5996935" y="3773838"/>
                    <a:ext cx="633731" cy="3094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RWN</a:t>
                    </a: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A282F2CF-0DE9-8346-8DB5-651EC13D7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20068" y="3989078"/>
                    <a:ext cx="220282" cy="63443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5A729269-D89D-6943-811A-D3BF371B6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36382" y="4114521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0BBFAB0-BA65-984D-AE03-FAB1AEDB226F}"/>
                    </a:ext>
                  </a:extLst>
                </p:cNvPr>
                <p:cNvSpPr txBox="1"/>
                <p:nvPr/>
              </p:nvSpPr>
              <p:spPr>
                <a:xfrm>
                  <a:off x="7013237" y="3894310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96D142B1-4DA4-C44A-B715-710DCECC0800}"/>
                  </a:ext>
                </a:extLst>
              </p:cNvPr>
              <p:cNvGrpSpPr/>
              <p:nvPr/>
            </p:nvGrpSpPr>
            <p:grpSpPr>
              <a:xfrm>
                <a:off x="7538626" y="2927771"/>
                <a:ext cx="2291360" cy="2277761"/>
                <a:chOff x="7538626" y="2927771"/>
                <a:chExt cx="2291360" cy="227776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9EECB25-3178-5A44-B42A-6B8D2757DC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/>
              </p:blipFill>
              <p:spPr>
                <a:xfrm>
                  <a:off x="7538626" y="2927771"/>
                  <a:ext cx="2291360" cy="227776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73E0027E-BE54-1948-AF97-404290E1E5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0598" y="4013142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5DEC2D8-1F6E-D84B-960B-2E0B8E4F86B4}"/>
                    </a:ext>
                  </a:extLst>
                </p:cNvPr>
                <p:cNvSpPr txBox="1"/>
                <p:nvPr/>
              </p:nvSpPr>
              <p:spPr>
                <a:xfrm>
                  <a:off x="9197453" y="3792931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FCED5217-C2DF-974D-ADDB-C99B576DFB89}"/>
                  </a:ext>
                </a:extLst>
              </p:cNvPr>
              <p:cNvGrpSpPr/>
              <p:nvPr/>
            </p:nvGrpSpPr>
            <p:grpSpPr>
              <a:xfrm>
                <a:off x="216719" y="2945695"/>
                <a:ext cx="2435982" cy="2293200"/>
                <a:chOff x="230674" y="2920052"/>
                <a:chExt cx="2435982" cy="2293200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89796BDA-D691-E94D-BA23-80423C4A33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674" y="2920052"/>
                  <a:ext cx="2279590" cy="2293200"/>
                  <a:chOff x="385967" y="2811637"/>
                  <a:chExt cx="2279590" cy="2293200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A486FD4-F992-F24A-BFAC-7E6F6EAE7C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85967" y="2811637"/>
                    <a:ext cx="2279590" cy="2293200"/>
                    <a:chOff x="321014" y="432828"/>
                    <a:chExt cx="2262247" cy="2233793"/>
                  </a:xfrm>
                  <a:solidFill>
                    <a:schemeClr val="bg1"/>
                  </a:solidFill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F18233E2-91E6-0640-BBB3-0C4079049F93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13"/>
                    <a:srcRect/>
                    <a:stretch/>
                  </p:blipFill>
                  <p:spPr>
                    <a:xfrm>
                      <a:off x="321014" y="432828"/>
                      <a:ext cx="2262247" cy="2233793"/>
                    </a:xfrm>
                    <a:prstGeom prst="rect">
                      <a:avLst/>
                    </a:prstGeom>
                    <a:grpFill/>
                  </p:spPr>
                </p:pic>
                <p:sp>
                  <p:nvSpPr>
                    <p:cNvPr id="79" name="Triangle 78">
                      <a:extLst>
                        <a:ext uri="{FF2B5EF4-FFF2-40B4-BE49-F238E27FC236}">
                          <a16:creationId xmlns:a16="http://schemas.microsoft.com/office/drawing/2014/main" id="{5EBC12B6-1DAF-954B-A289-500A52B89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51861" y="1719360"/>
                      <a:ext cx="90000" cy="90000"/>
                    </a:xfrm>
                    <a:prstGeom prst="triangle">
                      <a:avLst/>
                    </a:prstGeom>
                    <a:solidFill>
                      <a:srgbClr val="FF8AD8"/>
                    </a:solidFill>
                    <a:ln w="19050">
                      <a:solidFill>
                        <a:srgbClr val="FF8AD8">
                          <a:alpha val="75000"/>
                        </a:srgbClr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223"/>
                    </a:p>
                  </p:txBody>
                </p:sp>
              </p:grp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B0A63824-B73D-C846-BD9C-2CA41654F7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82870" y="3840342"/>
                    <a:ext cx="414600" cy="110836"/>
                  </a:xfrm>
                  <a:prstGeom prst="straightConnector1">
                    <a:avLst/>
                  </a:prstGeom>
                  <a:ln w="3492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198AC965-0E5D-C747-A659-6A5FB66604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9725" y="3620131"/>
                    <a:ext cx="61957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CP</a:t>
                    </a:r>
                  </a:p>
                </p:txBody>
              </p:sp>
            </p:grp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F89EAE8A-585A-9B40-9FCE-A477B0F12006}"/>
                    </a:ext>
                  </a:extLst>
                </p:cNvPr>
                <p:cNvSpPr txBox="1"/>
                <p:nvPr/>
              </p:nvSpPr>
              <p:spPr>
                <a:xfrm>
                  <a:off x="825052" y="3650100"/>
                  <a:ext cx="7096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RWN</a:t>
                  </a:r>
                </a:p>
              </p:txBody>
            </p: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6BD32B7F-B3B5-8E4F-9340-C0628F198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6394" y="3891958"/>
                  <a:ext cx="199988" cy="166961"/>
                </a:xfrm>
                <a:prstGeom prst="straightConnector1">
                  <a:avLst/>
                </a:prstGeom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A63BD24A-1C7E-9D40-BC42-E9A46F951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70230" y="3344294"/>
                  <a:ext cx="414600" cy="110836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09A05015-C0BE-564B-AF82-94F277FD3926}"/>
                    </a:ext>
                  </a:extLst>
                </p:cNvPr>
                <p:cNvSpPr txBox="1"/>
                <p:nvPr/>
              </p:nvSpPr>
              <p:spPr>
                <a:xfrm>
                  <a:off x="2047085" y="3124083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TM</a:t>
                  </a:r>
                </a:p>
              </p:txBody>
            </p:sp>
          </p:grp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AE89B6C0-6BD2-A442-9F89-B6829DDF45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1650" y="3350844"/>
                <a:ext cx="351364" cy="88149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47B9D9E-513D-3441-9746-305DC90B0BC3}"/>
                  </a:ext>
                </a:extLst>
              </p:cNvPr>
              <p:cNvSpPr txBox="1"/>
              <p:nvPr/>
            </p:nvSpPr>
            <p:spPr>
              <a:xfrm>
                <a:off x="6907220" y="3054832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D0BB9751-072C-8148-AE3D-26DF55FB80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8847" y="3317311"/>
                <a:ext cx="414600" cy="110836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071FD1B-298A-E94B-8902-40626A1F35F3}"/>
                  </a:ext>
                </a:extLst>
              </p:cNvPr>
              <p:cNvSpPr txBox="1"/>
              <p:nvPr/>
            </p:nvSpPr>
            <p:spPr>
              <a:xfrm>
                <a:off x="9355702" y="3097100"/>
                <a:ext cx="619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TM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3EF2D8C-3298-6443-9859-00B19D463C93}"/>
                  </a:ext>
                </a:extLst>
              </p:cNvPr>
              <p:cNvSpPr txBox="1"/>
              <p:nvPr/>
            </p:nvSpPr>
            <p:spPr>
              <a:xfrm>
                <a:off x="8265915" y="3737149"/>
                <a:ext cx="917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RWN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16180579-17CF-7F40-804F-8369254D20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15421" y="3946769"/>
                <a:ext cx="171267" cy="9114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1BFB51E1-BEB9-2748-A924-46A37263A290}"/>
                  </a:ext>
                </a:extLst>
              </p:cNvPr>
              <p:cNvGrpSpPr/>
              <p:nvPr/>
            </p:nvGrpSpPr>
            <p:grpSpPr>
              <a:xfrm>
                <a:off x="2635858" y="2947537"/>
                <a:ext cx="2455960" cy="2291358"/>
                <a:chOff x="2660886" y="2920973"/>
                <a:chExt cx="2455960" cy="229135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45F1AC6A-6830-8045-8AE0-5AA2D0A4E1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660886" y="2920973"/>
                  <a:ext cx="2291358" cy="2291358"/>
                  <a:chOff x="2597132" y="2889849"/>
                  <a:chExt cx="2291358" cy="2291358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80403AD8-4604-BD4B-9FCD-E0E8845E6BF0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32" y="2889849"/>
                    <a:ext cx="2291358" cy="2291358"/>
                    <a:chOff x="2801366" y="2833108"/>
                    <a:chExt cx="2291358" cy="2291358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4F6C5214-6C7E-314A-9F0F-0DCA4F03F3B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2801366" y="2833108"/>
                      <a:ext cx="2291358" cy="2291358"/>
                      <a:chOff x="2734357" y="356533"/>
                      <a:chExt cx="2273925" cy="2231999"/>
                    </a:xfrm>
                    <a:solidFill>
                      <a:schemeClr val="bg1"/>
                    </a:solidFill>
                  </p:grpSpPr>
                  <p:pic>
                    <p:nvPicPr>
                      <p:cNvPr id="8" name="Picture 7">
                        <a:extLst>
                          <a:ext uri="{FF2B5EF4-FFF2-40B4-BE49-F238E27FC236}">
                            <a16:creationId xmlns:a16="http://schemas.microsoft.com/office/drawing/2014/main" id="{01F7FFBC-6CF9-E948-99AA-F5B18560EA1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rcRect/>
                      <a:stretch/>
                    </p:blipFill>
                    <p:spPr>
                      <a:xfrm>
                        <a:off x="2734357" y="356533"/>
                        <a:ext cx="2273925" cy="2231999"/>
                      </a:xfrm>
                      <a:prstGeom prst="rect">
                        <a:avLst/>
                      </a:prstGeom>
                      <a:grpFill/>
                    </p:spPr>
                  </p:pic>
                  <p:sp>
                    <p:nvSpPr>
                      <p:cNvPr id="81" name="Triangle 80">
                        <a:extLst>
                          <a:ext uri="{FF2B5EF4-FFF2-40B4-BE49-F238E27FC236}">
                            <a16:creationId xmlns:a16="http://schemas.microsoft.com/office/drawing/2014/main" id="{A7C0D37A-76BC-9948-B4E1-8B049EF5C45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64899" y="1565667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FF8AD8"/>
                      </a:solidFill>
                      <a:ln w="19050">
                        <a:solidFill>
                          <a:srgbClr val="FF8AD8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  <p:sp>
                    <p:nvSpPr>
                      <p:cNvPr id="82" name="Triangle 81">
                        <a:extLst>
                          <a:ext uri="{FF2B5EF4-FFF2-40B4-BE49-F238E27FC236}">
                            <a16:creationId xmlns:a16="http://schemas.microsoft.com/office/drawing/2014/main" id="{BB799373-35F3-3F4E-A332-12AB73A1D85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277878" y="1734758"/>
                        <a:ext cx="90000" cy="90000"/>
                      </a:xfrm>
                      <a:prstGeom prst="triangle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rgbClr val="00B05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223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CA09DAE1-29A6-1145-B8BF-4B6BCAC851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004825" y="3065324"/>
                      <a:ext cx="414600" cy="110836"/>
                    </a:xfrm>
                    <a:prstGeom prst="straightConnector1">
                      <a:avLst/>
                    </a:prstGeom>
                    <a:ln w="34925"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26FF8BD7-AF64-6B45-84EB-5EDA2FD619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81680" y="2845113"/>
                      <a:ext cx="6195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TM</a:t>
                      </a:r>
                    </a:p>
                  </p:txBody>
                </p:sp>
              </p:grp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F867BC1-5141-5448-8683-56851E76309B}"/>
                      </a:ext>
                    </a:extLst>
                  </p:cNvPr>
                  <p:cNvSpPr txBox="1"/>
                  <p:nvPr/>
                </p:nvSpPr>
                <p:spPr>
                  <a:xfrm>
                    <a:off x="3440341" y="3706025"/>
                    <a:ext cx="6337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RWN</a:t>
                    </a:r>
                  </a:p>
                </p:txBody>
              </p: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2DC69D0D-A20E-8B44-B336-56984CF50F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291684" y="3916778"/>
                    <a:ext cx="169430" cy="110096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E54E95F2-63C0-C840-97D2-DC0289541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1200" y="4088699"/>
                  <a:ext cx="293820" cy="174943"/>
                </a:xfrm>
                <a:prstGeom prst="straightConnector1">
                  <a:avLst/>
                </a:prstGeom>
                <a:ln w="349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C9499C87-7253-714C-8A59-78A4033A1A11}"/>
                    </a:ext>
                  </a:extLst>
                </p:cNvPr>
                <p:cNvSpPr txBox="1"/>
                <p:nvPr/>
              </p:nvSpPr>
              <p:spPr>
                <a:xfrm>
                  <a:off x="4497275" y="3868488"/>
                  <a:ext cx="61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CP</a:t>
                  </a:r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0403FE2-2164-134E-A50C-3278362308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410" y="7042307"/>
              <a:ext cx="501344" cy="545940"/>
              <a:chOff x="9985548" y="2450375"/>
              <a:chExt cx="811081" cy="88322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44841FF-F1C6-1744-9257-8D23EC0B10AF}"/>
                  </a:ext>
                </a:extLst>
              </p:cNvPr>
              <p:cNvGrpSpPr/>
              <p:nvPr/>
            </p:nvGrpSpPr>
            <p:grpSpPr>
              <a:xfrm>
                <a:off x="9985548" y="2817095"/>
                <a:ext cx="811081" cy="516508"/>
                <a:chOff x="3834404" y="2695679"/>
                <a:chExt cx="811081" cy="516508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2A0C0EAA-6683-D949-9982-2FBCD4E34AA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81466" y="2780187"/>
                  <a:ext cx="431999" cy="432000"/>
                  <a:chOff x="4138294" y="3061574"/>
                  <a:chExt cx="256531" cy="295011"/>
                </a:xfrm>
              </p:grpSpPr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5587E532-400D-6E47-A6AF-55C5190F05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4141252" y="3061574"/>
                    <a:ext cx="0" cy="295011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3A001B92-DF10-C045-A6C5-6CB7E85D72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4266560" y="2933309"/>
                    <a:ext cx="0" cy="256531"/>
                  </a:xfrm>
                  <a:prstGeom prst="straightConnector1">
                    <a:avLst/>
                  </a:prstGeom>
                  <a:ln w="28575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31E84C18-0EE3-D64E-A716-7369828115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4404" y="2703878"/>
                      <a:ext cx="485477" cy="4481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31E84C18-0EE3-D64E-A716-7369828115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4404" y="2703878"/>
                      <a:ext cx="485477" cy="4481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62B7B09C-B226-C84C-9ED6-E22A500A1B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45380" y="2695679"/>
                      <a:ext cx="500105" cy="4481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1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62B7B09C-B226-C84C-9ED6-E22A500A1B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45380" y="2695679"/>
                      <a:ext cx="500105" cy="4481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F9FD9644-E9CE-E049-89E0-DEDD43F949F9}"/>
                  </a:ext>
                </a:extLst>
              </p:cNvPr>
              <p:cNvCxnSpPr>
                <a:cxnSpLocks/>
              </p:cNvCxnSpPr>
              <p:nvPr/>
            </p:nvCxnSpPr>
            <p:spPr>
              <a:xfrm rot="19831018" flipV="1">
                <a:off x="10263664" y="2601696"/>
                <a:ext cx="312279" cy="238504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EED86F2B-81E6-C345-9722-590EBCD1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086" y="2450375"/>
                    <a:ext cx="495643" cy="4481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200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EED86F2B-81E6-C345-9722-590EBCD150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39086" y="2450375"/>
                    <a:ext cx="495643" cy="4481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C6EA0F9-8AB2-8044-A955-9910EBDDE620}"/>
                </a:ext>
              </a:extLst>
            </p:cNvPr>
            <p:cNvGrpSpPr/>
            <p:nvPr/>
          </p:nvGrpSpPr>
          <p:grpSpPr>
            <a:xfrm>
              <a:off x="107284" y="4597145"/>
              <a:ext cx="552149" cy="556698"/>
              <a:chOff x="223915" y="5678647"/>
              <a:chExt cx="624560" cy="71097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08ED052-61E4-9F47-8515-61B4681C14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827" y="6021809"/>
                <a:ext cx="346648" cy="367812"/>
                <a:chOff x="4104436" y="3348608"/>
                <a:chExt cx="236725" cy="251178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705DCE9E-3205-3B44-8D7D-7C3FE1931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104436" y="3348608"/>
                  <a:ext cx="0" cy="25117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217481C1-68F1-5448-A384-383872A7C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4229928" y="3237375"/>
                  <a:ext cx="0" cy="22246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35C87527-F7F5-5E43-B15D-68A13B34A328}"/>
                      </a:ext>
                    </a:extLst>
                  </p:cNvPr>
                  <p:cNvSpPr txBox="1"/>
                  <p:nvPr/>
                </p:nvSpPr>
                <p:spPr>
                  <a:xfrm>
                    <a:off x="466480" y="5678647"/>
                    <a:ext cx="369173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35C87527-F7F5-5E43-B15D-68A13B34A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480" y="5678647"/>
                    <a:ext cx="369173" cy="39307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3A21C501-7F27-7048-9ADB-F1190D250160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15" y="5955266"/>
                    <a:ext cx="355610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3A21C501-7F27-7048-9ADB-F1190D250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15" y="5955266"/>
                    <a:ext cx="355610" cy="39307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309C69E-B178-DC4D-92EA-D99855DE7517}"/>
                  </a:ext>
                </a:extLst>
              </p:cNvPr>
              <p:cNvSpPr/>
              <p:nvPr/>
            </p:nvSpPr>
            <p:spPr>
              <a:xfrm>
                <a:off x="473751" y="5985807"/>
                <a:ext cx="72000" cy="72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89777AE-AF75-CB47-B572-EDBFAEEF408D}"/>
                </a:ext>
              </a:extLst>
            </p:cNvPr>
            <p:cNvGrpSpPr/>
            <p:nvPr/>
          </p:nvGrpSpPr>
          <p:grpSpPr>
            <a:xfrm>
              <a:off x="67501" y="2327352"/>
              <a:ext cx="542870" cy="538658"/>
              <a:chOff x="236598" y="5632259"/>
              <a:chExt cx="614064" cy="687934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1DEA3944-66B6-B440-A928-DAD45A604B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8543" y="5632259"/>
                <a:ext cx="339931" cy="389547"/>
                <a:chOff x="4109023" y="3082588"/>
                <a:chExt cx="232138" cy="266021"/>
              </a:xfrm>
            </p:grpSpPr>
            <p:cxnSp>
              <p:nvCxnSpPr>
                <p:cNvPr id="195" name="Straight Arrow Connector 194">
                  <a:extLst>
                    <a:ext uri="{FF2B5EF4-FFF2-40B4-BE49-F238E27FC236}">
                      <a16:creationId xmlns:a16="http://schemas.microsoft.com/office/drawing/2014/main" id="{CC7F6A67-34E2-9440-B750-AFC7DC570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09023" y="3082588"/>
                  <a:ext cx="0" cy="251178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73FFAB93-11AD-8C4B-B175-B701D539A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4229928" y="3237375"/>
                  <a:ext cx="0" cy="22246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5055184-4495-3D41-99C0-EB0F19C0C0BF}"/>
                      </a:ext>
                    </a:extLst>
                  </p:cNvPr>
                  <p:cNvSpPr txBox="1"/>
                  <p:nvPr/>
                </p:nvSpPr>
                <p:spPr>
                  <a:xfrm>
                    <a:off x="481490" y="5927123"/>
                    <a:ext cx="369172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i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5055184-4495-3D41-99C0-EB0F19C0C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490" y="5927123"/>
                    <a:ext cx="369172" cy="39307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2E682B92-C076-594D-A8BC-460AFA722B9E}"/>
                      </a:ext>
                    </a:extLst>
                  </p:cNvPr>
                  <p:cNvSpPr txBox="1"/>
                  <p:nvPr/>
                </p:nvSpPr>
                <p:spPr>
                  <a:xfrm>
                    <a:off x="236598" y="5650503"/>
                    <a:ext cx="371929" cy="393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i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2E682B92-C076-594D-A8BC-460AFA722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598" y="5650503"/>
                    <a:ext cx="371929" cy="39307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A26E050-D111-BC42-8FBE-04F6469DC4B3}"/>
                  </a:ext>
                </a:extLst>
              </p:cNvPr>
              <p:cNvSpPr/>
              <p:nvPr/>
            </p:nvSpPr>
            <p:spPr>
              <a:xfrm>
                <a:off x="473751" y="5985807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8BCA901-1B1E-2045-8082-3E3CCAE7FEC9}"/>
              </a:ext>
            </a:extLst>
          </p:cNvPr>
          <p:cNvSpPr/>
          <p:nvPr/>
        </p:nvSpPr>
        <p:spPr>
          <a:xfrm>
            <a:off x="5521661" y="5734249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6A1C955-EB40-A545-9FFB-0C4DE1754F31}"/>
              </a:ext>
            </a:extLst>
          </p:cNvPr>
          <p:cNvCxnSpPr>
            <a:cxnSpLocks/>
          </p:cNvCxnSpPr>
          <p:nvPr/>
        </p:nvCxnSpPr>
        <p:spPr>
          <a:xfrm flipH="1">
            <a:off x="3269224" y="7621270"/>
            <a:ext cx="108173" cy="21929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5FAF372-BFE4-0B48-BA8B-796DCB583193}"/>
              </a:ext>
            </a:extLst>
          </p:cNvPr>
          <p:cNvCxnSpPr>
            <a:cxnSpLocks/>
          </p:cNvCxnSpPr>
          <p:nvPr/>
        </p:nvCxnSpPr>
        <p:spPr>
          <a:xfrm flipH="1">
            <a:off x="857015" y="7458545"/>
            <a:ext cx="166622" cy="24609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DCE6020-19B0-D04D-A45F-AA9529761C12}"/>
              </a:ext>
            </a:extLst>
          </p:cNvPr>
          <p:cNvCxnSpPr>
            <a:cxnSpLocks/>
          </p:cNvCxnSpPr>
          <p:nvPr/>
        </p:nvCxnSpPr>
        <p:spPr>
          <a:xfrm>
            <a:off x="954382" y="7565383"/>
            <a:ext cx="170723" cy="117676"/>
          </a:xfrm>
          <a:prstGeom prst="line">
            <a:avLst/>
          </a:prstGeom>
          <a:ln w="22225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Oval 368">
            <a:extLst>
              <a:ext uri="{FF2B5EF4-FFF2-40B4-BE49-F238E27FC236}">
                <a16:creationId xmlns:a16="http://schemas.microsoft.com/office/drawing/2014/main" id="{C09E57D6-02C5-F949-A6CC-2513E7DDBD2D}"/>
              </a:ext>
            </a:extLst>
          </p:cNvPr>
          <p:cNvSpPr/>
          <p:nvPr/>
        </p:nvSpPr>
        <p:spPr>
          <a:xfrm>
            <a:off x="905002" y="7529483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B26C4A9D-D291-A749-A312-1396C22BF43F}"/>
              </a:ext>
            </a:extLst>
          </p:cNvPr>
          <p:cNvSpPr/>
          <p:nvPr/>
        </p:nvSpPr>
        <p:spPr>
          <a:xfrm>
            <a:off x="1116785" y="7678293"/>
            <a:ext cx="54000" cy="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902DC734-9527-9147-A227-61872DE27DE2}"/>
              </a:ext>
            </a:extLst>
          </p:cNvPr>
          <p:cNvSpPr txBox="1"/>
          <p:nvPr/>
        </p:nvSpPr>
        <p:spPr>
          <a:xfrm>
            <a:off x="5313353" y="7890202"/>
            <a:ext cx="5994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RWN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B87DA9A9-F7A9-6845-877F-22E1354CC386}"/>
              </a:ext>
            </a:extLst>
          </p:cNvPr>
          <p:cNvCxnSpPr>
            <a:cxnSpLocks/>
          </p:cNvCxnSpPr>
          <p:nvPr/>
        </p:nvCxnSpPr>
        <p:spPr>
          <a:xfrm flipV="1">
            <a:off x="5552454" y="7768825"/>
            <a:ext cx="100848" cy="15883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4CC6396A-5423-2F49-9124-A40427428A8A}"/>
              </a:ext>
            </a:extLst>
          </p:cNvPr>
          <p:cNvCxnSpPr>
            <a:cxnSpLocks/>
          </p:cNvCxnSpPr>
          <p:nvPr/>
        </p:nvCxnSpPr>
        <p:spPr>
          <a:xfrm>
            <a:off x="3328974" y="7712073"/>
            <a:ext cx="294002" cy="179761"/>
          </a:xfrm>
          <a:prstGeom prst="line">
            <a:avLst/>
          </a:prstGeom>
          <a:ln w="22225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7875E41-0F38-5E44-8412-8356832E9A3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3307"/>
          <a:stretch/>
        </p:blipFill>
        <p:spPr>
          <a:xfrm>
            <a:off x="10051150" y="1465143"/>
            <a:ext cx="2553178" cy="6686163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89653B43-1B3D-104A-B90A-290820CA570F}"/>
              </a:ext>
            </a:extLst>
          </p:cNvPr>
          <p:cNvSpPr/>
          <p:nvPr/>
        </p:nvSpPr>
        <p:spPr>
          <a:xfrm>
            <a:off x="3308069" y="7668637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C9359379-9A82-7D44-A6B9-3EF6B1AB85E1}"/>
              </a:ext>
            </a:extLst>
          </p:cNvPr>
          <p:cNvSpPr/>
          <p:nvPr/>
        </p:nvSpPr>
        <p:spPr>
          <a:xfrm>
            <a:off x="3592575" y="7864834"/>
            <a:ext cx="54000" cy="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6FC4495-537A-0344-A3FF-B6DBED5495C4}"/>
              </a:ext>
            </a:extLst>
          </p:cNvPr>
          <p:cNvCxnSpPr>
            <a:cxnSpLocks/>
          </p:cNvCxnSpPr>
          <p:nvPr/>
        </p:nvCxnSpPr>
        <p:spPr>
          <a:xfrm flipH="1" flipV="1">
            <a:off x="6617402" y="7237809"/>
            <a:ext cx="206113" cy="4955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234B8BE3-944B-5647-9D2E-059E8837F8DB}"/>
              </a:ext>
            </a:extLst>
          </p:cNvPr>
          <p:cNvSpPr txBox="1"/>
          <p:nvPr/>
        </p:nvSpPr>
        <p:spPr>
          <a:xfrm>
            <a:off x="6777124" y="7150768"/>
            <a:ext cx="60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9BDE4D0A-EC09-2D4C-B9A5-4F19BEEB8B8B}"/>
              </a:ext>
            </a:extLst>
          </p:cNvPr>
          <p:cNvCxnSpPr>
            <a:cxnSpLocks/>
          </p:cNvCxnSpPr>
          <p:nvPr/>
        </p:nvCxnSpPr>
        <p:spPr>
          <a:xfrm flipH="1">
            <a:off x="5746157" y="7470332"/>
            <a:ext cx="108778" cy="19557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4A1F4F96-CC3F-AC45-99F1-1E503FA6E548}"/>
              </a:ext>
            </a:extLst>
          </p:cNvPr>
          <p:cNvSpPr txBox="1"/>
          <p:nvPr/>
        </p:nvSpPr>
        <p:spPr>
          <a:xfrm>
            <a:off x="8882778" y="7905084"/>
            <a:ext cx="5994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RWN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03C4D84E-C615-0E4D-B497-2983FDA1D21F}"/>
              </a:ext>
            </a:extLst>
          </p:cNvPr>
          <p:cNvCxnSpPr>
            <a:cxnSpLocks/>
          </p:cNvCxnSpPr>
          <p:nvPr/>
        </p:nvCxnSpPr>
        <p:spPr>
          <a:xfrm flipH="1" flipV="1">
            <a:off x="8929297" y="7747059"/>
            <a:ext cx="150177" cy="20532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64F3E0CC-1FB5-EC4B-BCB2-F56F275C420F}"/>
              </a:ext>
            </a:extLst>
          </p:cNvPr>
          <p:cNvSpPr txBox="1"/>
          <p:nvPr/>
        </p:nvSpPr>
        <p:spPr>
          <a:xfrm>
            <a:off x="5253688" y="6784961"/>
            <a:ext cx="60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D614969-144C-7F46-9EBE-B21D88811DBC}"/>
              </a:ext>
            </a:extLst>
          </p:cNvPr>
          <p:cNvSpPr txBox="1"/>
          <p:nvPr/>
        </p:nvSpPr>
        <p:spPr>
          <a:xfrm>
            <a:off x="7778745" y="7250435"/>
            <a:ext cx="60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372A8CCE-A60D-FB4E-866D-200D5896DCD7}"/>
              </a:ext>
            </a:extLst>
          </p:cNvPr>
          <p:cNvCxnSpPr>
            <a:cxnSpLocks/>
          </p:cNvCxnSpPr>
          <p:nvPr/>
        </p:nvCxnSpPr>
        <p:spPr>
          <a:xfrm>
            <a:off x="5457444" y="6946361"/>
            <a:ext cx="204684" cy="5348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3B96B134-1ABD-DF4D-A550-1C6D0A0D1579}"/>
              </a:ext>
            </a:extLst>
          </p:cNvPr>
          <p:cNvCxnSpPr>
            <a:cxnSpLocks/>
          </p:cNvCxnSpPr>
          <p:nvPr/>
        </p:nvCxnSpPr>
        <p:spPr>
          <a:xfrm flipV="1">
            <a:off x="8048895" y="7352709"/>
            <a:ext cx="132989" cy="6743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58FC46F7-A609-8A4C-8427-DF8965E22DBF}"/>
              </a:ext>
            </a:extLst>
          </p:cNvPr>
          <p:cNvSpPr txBox="1"/>
          <p:nvPr/>
        </p:nvSpPr>
        <p:spPr>
          <a:xfrm>
            <a:off x="1593459" y="7223197"/>
            <a:ext cx="60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U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B266714-E235-8546-AA84-2A7E84853CC6}"/>
              </a:ext>
            </a:extLst>
          </p:cNvPr>
          <p:cNvCxnSpPr>
            <a:cxnSpLocks/>
          </p:cNvCxnSpPr>
          <p:nvPr/>
        </p:nvCxnSpPr>
        <p:spPr>
          <a:xfrm flipH="1" flipV="1">
            <a:off x="1525132" y="7257175"/>
            <a:ext cx="131960" cy="10243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0DC015F-583C-0648-9FB2-58415730D82A}"/>
              </a:ext>
            </a:extLst>
          </p:cNvPr>
          <p:cNvCxnSpPr>
            <a:cxnSpLocks/>
          </p:cNvCxnSpPr>
          <p:nvPr/>
        </p:nvCxnSpPr>
        <p:spPr>
          <a:xfrm>
            <a:off x="5808109" y="7592420"/>
            <a:ext cx="296901" cy="152433"/>
          </a:xfrm>
          <a:prstGeom prst="line">
            <a:avLst/>
          </a:prstGeom>
          <a:ln w="22225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F66A9BBF-7A65-3B43-AF9E-EF608A79B74C}"/>
              </a:ext>
            </a:extLst>
          </p:cNvPr>
          <p:cNvSpPr/>
          <p:nvPr/>
        </p:nvSpPr>
        <p:spPr>
          <a:xfrm flipH="1">
            <a:off x="6084000" y="7722000"/>
            <a:ext cx="54000" cy="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89F5807-23A4-CF41-A716-F7604A530D53}"/>
              </a:ext>
            </a:extLst>
          </p:cNvPr>
          <p:cNvSpPr/>
          <p:nvPr/>
        </p:nvSpPr>
        <p:spPr>
          <a:xfrm>
            <a:off x="5769955" y="7539363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3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319EC99-1128-3C44-9B79-00473444BDCF}"/>
              </a:ext>
            </a:extLst>
          </p:cNvPr>
          <p:cNvGrpSpPr/>
          <p:nvPr/>
        </p:nvGrpSpPr>
        <p:grpSpPr>
          <a:xfrm>
            <a:off x="2715096" y="1996249"/>
            <a:ext cx="6081679" cy="6081679"/>
            <a:chOff x="2585805" y="758189"/>
            <a:chExt cx="5792075" cy="5792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230DF6-EE1B-F645-89E1-B15AAEEF6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805" y="758189"/>
              <a:ext cx="5792075" cy="57920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860A12-8F6C-B84B-9EF4-E409EE6C6316}"/>
                </a:ext>
              </a:extLst>
            </p:cNvPr>
            <p:cNvSpPr/>
            <p:nvPr/>
          </p:nvSpPr>
          <p:spPr>
            <a:xfrm rot="19477923" flipH="1">
              <a:off x="4703320" y="4734622"/>
              <a:ext cx="622754" cy="17166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6012" tIns="48006" rIns="96012" bIns="480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223"/>
            </a:p>
          </p:txBody>
        </p:sp>
      </p:grpSp>
    </p:spTree>
    <p:extLst>
      <p:ext uri="{BB962C8B-B14F-4D97-AF65-F5344CB8AC3E}">
        <p14:creationId xmlns:p14="http://schemas.microsoft.com/office/powerpoint/2010/main" val="111612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2629</TotalTime>
  <Words>742</Words>
  <Application>Microsoft Macintosh PowerPoint</Application>
  <PresentationFormat>A3 Paper (297x420 mm)</PresentationFormat>
  <Paragraphs>355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 Wang</dc:creator>
  <cp:lastModifiedBy>Young Wang</cp:lastModifiedBy>
  <cp:revision>2</cp:revision>
  <dcterms:created xsi:type="dcterms:W3CDTF">2021-11-19T01:56:03Z</dcterms:created>
  <dcterms:modified xsi:type="dcterms:W3CDTF">2021-12-23T18:50:25Z</dcterms:modified>
</cp:coreProperties>
</file>